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305" r:id="rId5"/>
    <p:sldId id="306" r:id="rId6"/>
    <p:sldId id="307" r:id="rId7"/>
    <p:sldId id="308" r:id="rId8"/>
    <p:sldId id="258" r:id="rId9"/>
    <p:sldId id="309" r:id="rId10"/>
    <p:sldId id="310" r:id="rId11"/>
    <p:sldId id="311" r:id="rId12"/>
    <p:sldId id="268" r:id="rId13"/>
  </p:sldIdLst>
  <p:sldSz cx="12192000" cy="68580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6B76"/>
    <a:srgbClr val="646C92"/>
    <a:srgbClr val="5A6E6E"/>
    <a:srgbClr val="6859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9" autoAdjust="0"/>
    <p:restoredTop sz="95934"/>
  </p:normalViewPr>
  <p:slideViewPr>
    <p:cSldViewPr snapToGrid="0">
      <p:cViewPr varScale="1">
        <p:scale>
          <a:sx n="107" d="100"/>
          <a:sy n="107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98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customXml" Target="../customXml/item3.xml"/><Relationship Id="rId2" Type="http://schemas.openxmlformats.org/officeDocument/2006/relationships/theme" Target="theme/theme1.xml"/><Relationship Id="rId19" Type="http://schemas.openxmlformats.org/officeDocument/2006/relationships/customXml" Target="../customXml/item2.xml"/><Relationship Id="rId18" Type="http://schemas.openxmlformats.org/officeDocument/2006/relationships/customXml" Target="../customXml/item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0B9C2-637C-4B96-966D-2F32F820188D}" type="datetime1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C191E-90F2-4F6B-8CA7-898832B0649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3BADC5-0357-46EE-B068-53C26D94C7A7}" type="datetime1">
              <a:rPr lang="ru-RU" noProof="0" smtClean="0"/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B8B270D-091D-4ED2-8C85-0898DD7D9F21}" type="slidenum">
              <a:rPr lang="ru-RU" noProof="0" smtClean="0"/>
            </a:fld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B8B270D-091D-4ED2-8C85-0898DD7D9F21}" type="slidenum">
              <a:rPr lang="ru-RU" noProof="0" smtClean="0"/>
            </a:fld>
            <a:endParaRPr lang="ru-RU" noProof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B8B270D-091D-4ED2-8C85-0898DD7D9F21}" type="slidenum">
              <a:rPr lang="ru-RU" noProof="0" smtClean="0"/>
            </a:fld>
            <a:endParaRPr lang="ru-RU" noProof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712FDEA-03A1-4F6D-A72C-F016AC56B49F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712FDEA-03A1-4F6D-A72C-F016AC56B49F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712FDEA-03A1-4F6D-A72C-F016AC56B49F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712FDEA-03A1-4F6D-A72C-F016AC56B49F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B8B270D-091D-4ED2-8C85-0898DD7D9F21}" type="slidenum">
              <a:rPr lang="ru-RU" noProof="0" smtClean="0"/>
            </a:fld>
            <a:endParaRPr lang="ru-RU" noProof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B8B270D-091D-4ED2-8C85-0898DD7D9F21}" type="slidenum">
              <a:rPr lang="ru-RU" noProof="0" smtClean="0"/>
            </a:fld>
            <a:endParaRPr lang="ru-RU" noProof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5B8B270D-091D-4ED2-8C85-0898DD7D9F21}" type="slidenum">
              <a:rPr lang="ru-RU" noProof="0" smtClean="0"/>
            </a:fld>
            <a:endParaRPr lang="ru-RU" noProof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712FDEA-03A1-4F6D-A72C-F016AC56B49F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522" y="874663"/>
            <a:ext cx="4650901" cy="2334637"/>
          </a:xfrm>
        </p:spPr>
        <p:txBody>
          <a:bodyPr rtlCol="0">
            <a:normAutofit/>
          </a:bodyPr>
          <a:lstStyle>
            <a:lvl1pPr algn="ctr">
              <a:defRPr sz="4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grpSp>
        <p:nvGrpSpPr>
          <p:cNvPr id="6" name="Группа 5"/>
          <p:cNvGrpSpPr>
            <a:grpSpLocks noGrp="1" noRot="1" noChangeAspect="1" noMove="1" noResize="1" noUngrp="1"/>
          </p:cNvGrpSpPr>
          <p:nvPr userDrawn="1"/>
        </p:nvGrpSpPr>
        <p:grpSpPr>
          <a:xfrm>
            <a:off x="6153976" y="457964"/>
            <a:ext cx="6009066" cy="5914582"/>
            <a:chOff x="6153976" y="457964"/>
            <a:chExt cx="6009066" cy="5914582"/>
          </a:xfrm>
        </p:grpSpPr>
        <p:grpSp>
          <p:nvGrpSpPr>
            <p:cNvPr id="7" name="Группа 6"/>
            <p:cNvGrpSpPr>
              <a:grpSpLocks noGrp="1" noRot="1" noChangeAspect="1" noMove="1" noResize="1" noUngrp="1"/>
            </p:cNvGrpSpPr>
            <p:nvPr/>
          </p:nvGrpSpPr>
          <p:grpSpPr>
            <a:xfrm rot="2700000">
              <a:off x="9012621" y="2980002"/>
              <a:ext cx="317159" cy="932400"/>
              <a:chOff x="6376988" y="280988"/>
              <a:chExt cx="633413" cy="1862138"/>
            </a:xfrm>
          </p:grpSpPr>
          <p:sp>
            <p:nvSpPr>
              <p:cNvPr id="86" name="Freeform 68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6988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87" name="Freeform 69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6076" y="280988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88" name="Line 70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flipV="1">
                <a:off x="6696076" y="280988"/>
                <a:ext cx="0" cy="186213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8" name="Группа 7"/>
            <p:cNvGrpSpPr>
              <a:grpSpLocks noGrp="1" noRot="1" noChangeAspect="1" noMove="1" noResize="1" noUngrp="1"/>
            </p:cNvGrpSpPr>
            <p:nvPr/>
          </p:nvGrpSpPr>
          <p:grpSpPr>
            <a:xfrm>
              <a:off x="8324466" y="457964"/>
              <a:ext cx="3838576" cy="5838297"/>
              <a:chOff x="8324466" y="457964"/>
              <a:chExt cx="3838576" cy="5838297"/>
            </a:xfrm>
          </p:grpSpPr>
          <p:sp>
            <p:nvSpPr>
              <p:cNvPr id="48" name="Oval 47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grpSp>
            <p:nvGrpSpPr>
              <p:cNvPr id="49" name="Группа 48"/>
              <p:cNvGrpSpPr>
                <a:grpSpLocks noGrp="1" noRot="1" noChangeAspect="1" noMove="1" noResize="1" noUngrp="1"/>
              </p:cNvGrpSpPr>
              <p:nvPr/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64" name="Freeform 64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5" name="Freeform 81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6" name="Freeform 61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7" name="Freeform 78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8" name="Freeform 84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9" name="Freeform 87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0" name="Freeform 6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1" name="Freeform 5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2" name="Freeform 62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3" name="Freeform 65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4" name="Freeform 7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5" name="Freeform 82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6" name="Freeform 85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77" name="Freeform 88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78" name="Группа 77"/>
                <p:cNvGrpSpPr>
                  <a:grpSpLocks noGrp="1" noRot="1" noChangeAspect="1" noMove="1" noResize="1" noUngrp="1"/>
                </p:cNvGrpSpPr>
                <p:nvPr/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79" name="Line 63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80" name="Line 66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81" name="Line 67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82" name="Line 80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83" name="Line 83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84" name="Line 86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85" name="Line 89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50" name="Группа 49"/>
              <p:cNvGrpSpPr>
                <a:grpSpLocks noGrp="1" noRot="1" noChangeAspect="1" noMove="1" noResize="1" noUngrp="1"/>
              </p:cNvGrpSpPr>
              <p:nvPr/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56" name="Группа 55"/>
                <p:cNvGrpSpPr>
                  <a:grpSpLocks noGrp="1" noRot="1" noChangeAspect="1" noMove="1" noResize="1" noUngrp="1"/>
                </p:cNvGrpSpPr>
                <p:nvPr/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60" name="Прямая соединительная линия 59"/>
                  <p:cNvCxnSpPr>
                    <a:cxnSpLocks noGrp="1" noRot="1" noChangeAspect="1" noMove="1" noResize="1" noEditPoints="1" noAdjustHandles="1" noChangeArrowheads="1" noChangeShapeType="1"/>
                  </p:cNvCxnSpPr>
                  <p:nvPr/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Прямая соединительная линия 60"/>
                  <p:cNvCxnSpPr>
                    <a:cxnSpLocks noGrp="1" noRot="1" noChangeAspect="1" noMove="1" noResize="1" noEditPoints="1" noAdjustHandles="1" noChangeArrowheads="1" noChangeShapeType="1"/>
                  </p:cNvCxnSpPr>
                  <p:nvPr/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2" name="Rectangle 30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-1" fmla="*/ 1302493 w 1393933"/>
                      <a:gd name="connsiteY0-2" fmla="*/ 1302493 h 1393933"/>
                      <a:gd name="connsiteX1-3" fmla="*/ 0 w 1393933"/>
                      <a:gd name="connsiteY1-4" fmla="*/ 1302493 h 1393933"/>
                      <a:gd name="connsiteX2-5" fmla="*/ 0 w 1393933"/>
                      <a:gd name="connsiteY2-6" fmla="*/ 0 h 1393933"/>
                      <a:gd name="connsiteX3-7" fmla="*/ 1302493 w 1393933"/>
                      <a:gd name="connsiteY3-8" fmla="*/ 0 h 1393933"/>
                      <a:gd name="connsiteX4-9" fmla="*/ 1393933 w 1393933"/>
                      <a:gd name="connsiteY4-10" fmla="*/ 1393933 h 1393933"/>
                      <a:gd name="connsiteX0-11" fmla="*/ 0 w 1393933"/>
                      <a:gd name="connsiteY0-12" fmla="*/ 1302493 h 1393933"/>
                      <a:gd name="connsiteX1-13" fmla="*/ 0 w 1393933"/>
                      <a:gd name="connsiteY1-14" fmla="*/ 0 h 1393933"/>
                      <a:gd name="connsiteX2-15" fmla="*/ 1302493 w 1393933"/>
                      <a:gd name="connsiteY2-16" fmla="*/ 0 h 1393933"/>
                      <a:gd name="connsiteX3-17" fmla="*/ 1393933 w 1393933"/>
                      <a:gd name="connsiteY3-18" fmla="*/ 1393933 h 1393933"/>
                      <a:gd name="connsiteX0-19" fmla="*/ 0 w 1302493"/>
                      <a:gd name="connsiteY0-20" fmla="*/ 1302493 h 1302493"/>
                      <a:gd name="connsiteX1-21" fmla="*/ 0 w 1302493"/>
                      <a:gd name="connsiteY1-22" fmla="*/ 0 h 1302493"/>
                      <a:gd name="connsiteX2-23" fmla="*/ 1302493 w 1302493"/>
                      <a:gd name="connsiteY2-24" fmla="*/ 0 h 1302493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63" name="Rectangle 30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-1" fmla="*/ 1302493 w 1393933"/>
                      <a:gd name="connsiteY0-2" fmla="*/ 1302493 h 1393933"/>
                      <a:gd name="connsiteX1-3" fmla="*/ 0 w 1393933"/>
                      <a:gd name="connsiteY1-4" fmla="*/ 1302493 h 1393933"/>
                      <a:gd name="connsiteX2-5" fmla="*/ 0 w 1393933"/>
                      <a:gd name="connsiteY2-6" fmla="*/ 0 h 1393933"/>
                      <a:gd name="connsiteX3-7" fmla="*/ 1302493 w 1393933"/>
                      <a:gd name="connsiteY3-8" fmla="*/ 0 h 1393933"/>
                      <a:gd name="connsiteX4-9" fmla="*/ 1393933 w 1393933"/>
                      <a:gd name="connsiteY4-10" fmla="*/ 1393933 h 1393933"/>
                      <a:gd name="connsiteX0-11" fmla="*/ 0 w 1393933"/>
                      <a:gd name="connsiteY0-12" fmla="*/ 1302493 h 1393933"/>
                      <a:gd name="connsiteX1-13" fmla="*/ 0 w 1393933"/>
                      <a:gd name="connsiteY1-14" fmla="*/ 0 h 1393933"/>
                      <a:gd name="connsiteX2-15" fmla="*/ 1302493 w 1393933"/>
                      <a:gd name="connsiteY2-16" fmla="*/ 0 h 1393933"/>
                      <a:gd name="connsiteX3-17" fmla="*/ 1393933 w 1393933"/>
                      <a:gd name="connsiteY3-18" fmla="*/ 1393933 h 1393933"/>
                      <a:gd name="connsiteX0-19" fmla="*/ 0 w 1302493"/>
                      <a:gd name="connsiteY0-20" fmla="*/ 1302493 h 1302493"/>
                      <a:gd name="connsiteX1-21" fmla="*/ 0 w 1302493"/>
                      <a:gd name="connsiteY1-22" fmla="*/ 0 h 1302493"/>
                      <a:gd name="connsiteX2-23" fmla="*/ 1302493 w 1302493"/>
                      <a:gd name="connsiteY2-24" fmla="*/ 0 h 1302493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57" name="Группа 56"/>
                <p:cNvGrpSpPr>
                  <a:grpSpLocks noGrp="1" noRot="1" noChangeAspect="1" noMove="1" noResize="1" noUngrp="1"/>
                </p:cNvGrpSpPr>
                <p:nvPr/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58" name="Freeform: Shape 57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59" name="Freeform: Shape 58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51" name="Группа 50"/>
              <p:cNvGrpSpPr>
                <a:grpSpLocks noGrp="1" noRot="1" noChangeAspect="1" noMove="1" noResize="1" noUngrp="1"/>
              </p:cNvGrpSpPr>
              <p:nvPr/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52" name="Группа 51"/>
                <p:cNvGrpSpPr>
                  <a:grpSpLocks noGrp="1" noRot="1" noChangeAspect="1" noMove="1" noResize="1" noUngrp="1"/>
                </p:cNvGrpSpPr>
                <p:nvPr/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54" name="Freeform 68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55" name="Freeform 69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53" name="Line 7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9" name="Группа 8"/>
            <p:cNvGrpSpPr>
              <a:grpSpLocks noGrp="1" noRot="1" noChangeAspect="1" noMove="1" noResize="1" noUngrp="1"/>
            </p:cNvGrpSpPr>
            <p:nvPr/>
          </p:nvGrpSpPr>
          <p:grpSpPr>
            <a:xfrm rot="10800000">
              <a:off x="6153976" y="534249"/>
              <a:ext cx="3838576" cy="5838297"/>
              <a:chOff x="8324466" y="457964"/>
              <a:chExt cx="3838576" cy="5838297"/>
            </a:xfrm>
          </p:grpSpPr>
          <p:sp>
            <p:nvSpPr>
              <p:cNvPr id="10" name="Oval 9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1319026" y="5955846"/>
                <a:ext cx="340415" cy="340415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grpSp>
            <p:nvGrpSpPr>
              <p:cNvPr id="11" name="Группа 10"/>
              <p:cNvGrpSpPr>
                <a:grpSpLocks noGrp="1" noRot="1" noChangeAspect="1" noMove="1" noResize="1" noUngrp="1"/>
              </p:cNvGrpSpPr>
              <p:nvPr/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26" name="Freeform 64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7" name="Freeform 81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8" name="Freeform 61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9" name="Freeform 78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0" name="Freeform 84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1" name="Freeform 87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2" name="Freeform 6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3" name="Freeform 5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4" name="Freeform 62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5" name="Freeform 65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6" name="Freeform 7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" name="Freeform 82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8" name="Freeform 85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9" name="Freeform 88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40" name="Группа 39"/>
                <p:cNvGrpSpPr>
                  <a:grpSpLocks noGrp="1" noRot="1" noChangeAspect="1" noMove="1" noResize="1" noUngrp="1"/>
                </p:cNvGrpSpPr>
                <p:nvPr/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41" name="Line 63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42" name="Line 66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43" name="Line 67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44" name="Line 80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45" name="Line 83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46" name="Line 86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47" name="Line 89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12" name="Группа 11"/>
              <p:cNvGrpSpPr>
                <a:grpSpLocks noGrp="1" noRot="1" noChangeAspect="1" noMove="1" noResize="1" noUngrp="1"/>
              </p:cNvGrpSpPr>
              <p:nvPr/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8" name="Группа 17"/>
                <p:cNvGrpSpPr>
                  <a:grpSpLocks noGrp="1" noRot="1" noChangeAspect="1" noMove="1" noResize="1" noUngrp="1"/>
                </p:cNvGrpSpPr>
                <p:nvPr/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22" name="Прямая соединительная линия 21"/>
                  <p:cNvCxnSpPr>
                    <a:cxnSpLocks noGrp="1" noRot="1" noChangeAspect="1" noMove="1" noResize="1" noEditPoints="1" noAdjustHandles="1" noChangeArrowheads="1" noChangeShapeType="1"/>
                  </p:cNvCxnSpPr>
                  <p:nvPr/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>
                    <a:cxnSpLocks noGrp="1" noRot="1" noChangeAspect="1" noMove="1" noResize="1" noEditPoints="1" noAdjustHandles="1" noChangeArrowheads="1" noChangeShapeType="1"/>
                  </p:cNvCxnSpPr>
                  <p:nvPr/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" name="Rectangle 30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-1" fmla="*/ 1302493 w 1393933"/>
                      <a:gd name="connsiteY0-2" fmla="*/ 1302493 h 1393933"/>
                      <a:gd name="connsiteX1-3" fmla="*/ 0 w 1393933"/>
                      <a:gd name="connsiteY1-4" fmla="*/ 1302493 h 1393933"/>
                      <a:gd name="connsiteX2-5" fmla="*/ 0 w 1393933"/>
                      <a:gd name="connsiteY2-6" fmla="*/ 0 h 1393933"/>
                      <a:gd name="connsiteX3-7" fmla="*/ 1302493 w 1393933"/>
                      <a:gd name="connsiteY3-8" fmla="*/ 0 h 1393933"/>
                      <a:gd name="connsiteX4-9" fmla="*/ 1393933 w 1393933"/>
                      <a:gd name="connsiteY4-10" fmla="*/ 1393933 h 1393933"/>
                      <a:gd name="connsiteX0-11" fmla="*/ 0 w 1393933"/>
                      <a:gd name="connsiteY0-12" fmla="*/ 1302493 h 1393933"/>
                      <a:gd name="connsiteX1-13" fmla="*/ 0 w 1393933"/>
                      <a:gd name="connsiteY1-14" fmla="*/ 0 h 1393933"/>
                      <a:gd name="connsiteX2-15" fmla="*/ 1302493 w 1393933"/>
                      <a:gd name="connsiteY2-16" fmla="*/ 0 h 1393933"/>
                      <a:gd name="connsiteX3-17" fmla="*/ 1393933 w 1393933"/>
                      <a:gd name="connsiteY3-18" fmla="*/ 1393933 h 1393933"/>
                      <a:gd name="connsiteX0-19" fmla="*/ 0 w 1302493"/>
                      <a:gd name="connsiteY0-20" fmla="*/ 1302493 h 1302493"/>
                      <a:gd name="connsiteX1-21" fmla="*/ 0 w 1302493"/>
                      <a:gd name="connsiteY1-22" fmla="*/ 0 h 1302493"/>
                      <a:gd name="connsiteX2-23" fmla="*/ 1302493 w 1302493"/>
                      <a:gd name="connsiteY2-24" fmla="*/ 0 h 1302493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5" name="Rectangle 30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-1" fmla="*/ 1302493 w 1393933"/>
                      <a:gd name="connsiteY0-2" fmla="*/ 1302493 h 1393933"/>
                      <a:gd name="connsiteX1-3" fmla="*/ 0 w 1393933"/>
                      <a:gd name="connsiteY1-4" fmla="*/ 1302493 h 1393933"/>
                      <a:gd name="connsiteX2-5" fmla="*/ 0 w 1393933"/>
                      <a:gd name="connsiteY2-6" fmla="*/ 0 h 1393933"/>
                      <a:gd name="connsiteX3-7" fmla="*/ 1302493 w 1393933"/>
                      <a:gd name="connsiteY3-8" fmla="*/ 0 h 1393933"/>
                      <a:gd name="connsiteX4-9" fmla="*/ 1393933 w 1393933"/>
                      <a:gd name="connsiteY4-10" fmla="*/ 1393933 h 1393933"/>
                      <a:gd name="connsiteX0-11" fmla="*/ 0 w 1393933"/>
                      <a:gd name="connsiteY0-12" fmla="*/ 1302493 h 1393933"/>
                      <a:gd name="connsiteX1-13" fmla="*/ 0 w 1393933"/>
                      <a:gd name="connsiteY1-14" fmla="*/ 0 h 1393933"/>
                      <a:gd name="connsiteX2-15" fmla="*/ 1302493 w 1393933"/>
                      <a:gd name="connsiteY2-16" fmla="*/ 0 h 1393933"/>
                      <a:gd name="connsiteX3-17" fmla="*/ 1393933 w 1393933"/>
                      <a:gd name="connsiteY3-18" fmla="*/ 1393933 h 1393933"/>
                      <a:gd name="connsiteX0-19" fmla="*/ 0 w 1302493"/>
                      <a:gd name="connsiteY0-20" fmla="*/ 1302493 h 1302493"/>
                      <a:gd name="connsiteX1-21" fmla="*/ 0 w 1302493"/>
                      <a:gd name="connsiteY1-22" fmla="*/ 0 h 1302493"/>
                      <a:gd name="connsiteX2-23" fmla="*/ 1302493 w 1302493"/>
                      <a:gd name="connsiteY2-24" fmla="*/ 0 h 1302493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9" name="Группа 18"/>
                <p:cNvGrpSpPr>
                  <a:grpSpLocks noGrp="1" noRot="1" noChangeAspect="1" noMove="1" noResize="1" noUngrp="1"/>
                </p:cNvGrpSpPr>
                <p:nvPr/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20" name="Freeform: Shape 19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21" name="Freeform: Shape 20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13" name="Группа 12"/>
              <p:cNvGrpSpPr>
                <a:grpSpLocks noGrp="1" noRot="1" noChangeAspect="1" noMove="1" noResize="1" noUngrp="1"/>
              </p:cNvGrpSpPr>
              <p:nvPr/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4" name="Группа 13"/>
                <p:cNvGrpSpPr>
                  <a:grpSpLocks noGrp="1" noRot="1" noChangeAspect="1" noMove="1" noResize="1" noUngrp="1"/>
                </p:cNvGrpSpPr>
                <p:nvPr/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" name="Freeform 68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7" name="Freeform 69"/>
                  <p:cNvSpPr>
                    <a:spLocks noGrp="1"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5" name="Line 7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cxnSp>
        <p:nvCxnSpPr>
          <p:cNvPr id="173" name="Прямая соединительная линия 172"/>
          <p:cNvCxnSpPr/>
          <p:nvPr userDrawn="1"/>
        </p:nvCxnSpPr>
        <p:spPr>
          <a:xfrm>
            <a:off x="3038400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990000" y="4113213"/>
            <a:ext cx="46368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>
                <a:cs typeface="Calibri" panose="020F0502020204030204"/>
              </a:rPr>
              <a:t>Имя докладчика</a:t>
            </a:r>
            <a:endParaRPr lang="ru-RU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89399" y="1736732"/>
            <a:ext cx="4928400" cy="661912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989400" y="2431256"/>
            <a:ext cx="4928400" cy="3347244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6274200" y="1736732"/>
            <a:ext cx="4928400" cy="662400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6274200" y="2431257"/>
            <a:ext cx="4928400" cy="3347244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4A09A9-5501-47C1-A89A-A340965A2BE2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держимое с 3 столбцами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989399" y="1736732"/>
            <a:ext cx="2971400" cy="661912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989400" y="2431256"/>
            <a:ext cx="2971400" cy="3632750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4610300" y="1756025"/>
            <a:ext cx="2971400" cy="662400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4610300" y="2450550"/>
            <a:ext cx="2971400" cy="3632750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8231200" y="1756025"/>
            <a:ext cx="2971400" cy="662400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</p:txBody>
      </p:sp>
      <p:sp>
        <p:nvSpPr>
          <p:cNvPr id="11" name="Объект 5"/>
          <p:cNvSpPr>
            <a:spLocks noGrp="1"/>
          </p:cNvSpPr>
          <p:nvPr>
            <p:ph sz="quarter" idx="14" hasCustomPrompt="1"/>
          </p:nvPr>
        </p:nvSpPr>
        <p:spPr>
          <a:xfrm>
            <a:off x="8231200" y="2450550"/>
            <a:ext cx="2971400" cy="3632750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4A09A9-5501-47C1-A89A-A340965A2BE2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водка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937" y="0"/>
            <a:ext cx="386715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bg1">
                  <a:alpha val="2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001" y="536573"/>
            <a:ext cx="7424950" cy="1453003"/>
          </a:xfrm>
        </p:spPr>
        <p:txBody>
          <a:bodyPr rtlCol="0"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4"/>
          </p:nvPr>
        </p:nvSpPr>
        <p:spPr>
          <a:xfrm>
            <a:off x="627063" y="536575"/>
            <a:ext cx="2616200" cy="1743075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207" name="Рисунок 10"/>
          <p:cNvSpPr>
            <a:spLocks noGrp="1"/>
          </p:cNvSpPr>
          <p:nvPr>
            <p:ph type="pic" sz="quarter" idx="15"/>
          </p:nvPr>
        </p:nvSpPr>
        <p:spPr>
          <a:xfrm>
            <a:off x="616853" y="2557090"/>
            <a:ext cx="2616200" cy="1743075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208" name="Рисунок 10"/>
          <p:cNvSpPr>
            <a:spLocks noGrp="1"/>
          </p:cNvSpPr>
          <p:nvPr>
            <p:ph type="pic" sz="quarter" idx="16"/>
          </p:nvPr>
        </p:nvSpPr>
        <p:spPr>
          <a:xfrm>
            <a:off x="627063" y="4576347"/>
            <a:ext cx="2616200" cy="1743075"/>
          </a:xfrm>
        </p:spPr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7" hasCustomPrompt="1"/>
          </p:nvPr>
        </p:nvSpPr>
        <p:spPr>
          <a:xfrm>
            <a:off x="4864100" y="2876550"/>
            <a:ext cx="6332538" cy="3219450"/>
          </a:xfrm>
        </p:spPr>
        <p:txBody>
          <a:bodyPr rtlCol="0">
            <a:normAutofit/>
          </a:bodyPr>
          <a:lstStyle>
            <a:lvl1pPr marL="0" indent="0" algn="ctr">
              <a:buNone/>
              <a:defRPr sz="1900"/>
            </a:lvl1pPr>
            <a:lvl2pPr marL="360045" indent="0" algn="ctr">
              <a:buFont typeface="Arial" panose="020B0604020202020204" pitchFamily="34" charset="0"/>
              <a:buNone/>
              <a:defRPr/>
            </a:lvl2pPr>
            <a:lvl3pPr marL="720090" indent="0" algn="ctr">
              <a:buNone/>
              <a:defRPr/>
            </a:lvl3pPr>
            <a:lvl4pPr marL="1080135" indent="0" algn="ctr">
              <a:buFont typeface="Arial" panose="020B0604020202020204" pitchFamily="34" charset="0"/>
              <a:buNone/>
              <a:defRPr/>
            </a:lvl4pPr>
            <a:lvl5pPr marL="1440180" indent="0" algn="ctr">
              <a:buNone/>
              <a:defRPr/>
            </a:lvl5pPr>
          </a:lstStyle>
          <a:p>
            <a:pPr lvl="0" rtl="0"/>
            <a:r>
              <a:rPr lang="ru-RU" noProof="0"/>
              <a:t>Щелкните, чтобы изменить текст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318000" y="6357167"/>
            <a:ext cx="1760150" cy="461665"/>
          </a:xfrm>
        </p:spPr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356725" y="6357600"/>
            <a:ext cx="3347285" cy="460800"/>
          </a:xfrm>
        </p:spPr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4A09A9-5501-47C1-A89A-A340965A2BE2}" type="slidenum">
              <a:rPr lang="ru-RU" smtClean="0"/>
            </a:fld>
            <a:endParaRPr lang="ru-RU" dirty="0"/>
          </a:p>
        </p:txBody>
      </p:sp>
      <p:cxnSp>
        <p:nvCxnSpPr>
          <p:cNvPr id="91" name="Прямая соединительная линия 90"/>
          <p:cNvCxnSpPr/>
          <p:nvPr userDrawn="1"/>
        </p:nvCxnSpPr>
        <p:spPr>
          <a:xfrm>
            <a:off x="77417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4707" y="536573"/>
            <a:ext cx="3856679" cy="1453003"/>
          </a:xfrm>
        </p:spPr>
        <p:txBody>
          <a:bodyPr rtlCol="0"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4A09A9-5501-47C1-A89A-A340965A2BE2}" type="slidenum">
              <a:rPr lang="ru-RU" smtClean="0"/>
            </a:fld>
            <a:endParaRPr lang="ru-RU" dirty="0"/>
          </a:p>
        </p:txBody>
      </p:sp>
      <p:cxnSp>
        <p:nvCxnSpPr>
          <p:cNvPr id="91" name="Прямая соединительная линия 90"/>
          <p:cNvCxnSpPr/>
          <p:nvPr userDrawn="1"/>
        </p:nvCxnSpPr>
        <p:spPr>
          <a:xfrm>
            <a:off x="94435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2" name="Группа 91"/>
          <p:cNvGrpSpPr/>
          <p:nvPr userDrawn="1"/>
        </p:nvGrpSpPr>
        <p:grpSpPr>
          <a:xfrm>
            <a:off x="28958" y="457964"/>
            <a:ext cx="7681842" cy="5937065"/>
            <a:chOff x="28958" y="457964"/>
            <a:chExt cx="7681842" cy="5937065"/>
          </a:xfrm>
        </p:grpSpPr>
        <p:grpSp>
          <p:nvGrpSpPr>
            <p:cNvPr id="94" name="Группа 93"/>
            <p:cNvGrpSpPr/>
            <p:nvPr/>
          </p:nvGrpSpPr>
          <p:grpSpPr>
            <a:xfrm rot="18900000" flipH="1">
              <a:off x="3417239" y="1865958"/>
              <a:ext cx="1270000" cy="3384002"/>
              <a:chOff x="7920038" y="61913"/>
              <a:chExt cx="1270000" cy="3384002"/>
            </a:xfrm>
          </p:grpSpPr>
          <p:sp>
            <p:nvSpPr>
              <p:cNvPr id="195" name="Freeform 76"/>
              <p:cNvSpPr/>
              <p:nvPr/>
            </p:nvSpPr>
            <p:spPr bwMode="auto">
              <a:xfrm>
                <a:off x="7920038" y="61913"/>
                <a:ext cx="638175" cy="2843213"/>
              </a:xfrm>
              <a:custGeom>
                <a:avLst/>
                <a:gdLst>
                  <a:gd name="T0" fmla="*/ 0 w 134"/>
                  <a:gd name="T1" fmla="*/ 298 h 597"/>
                  <a:gd name="T2" fmla="*/ 134 w 134"/>
                  <a:gd name="T3" fmla="*/ 597 h 597"/>
                  <a:gd name="T4" fmla="*/ 134 w 134"/>
                  <a:gd name="T5" fmla="*/ 0 h 597"/>
                  <a:gd name="T6" fmla="*/ 0 w 134"/>
                  <a:gd name="T7" fmla="*/ 298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4" h="597">
                    <a:moveTo>
                      <a:pt x="0" y="298"/>
                    </a:moveTo>
                    <a:cubicBezTo>
                      <a:pt x="0" y="417"/>
                      <a:pt x="52" y="523"/>
                      <a:pt x="134" y="597"/>
                    </a:cubicBezTo>
                    <a:cubicBezTo>
                      <a:pt x="134" y="0"/>
                      <a:pt x="134" y="0"/>
                      <a:pt x="134" y="0"/>
                    </a:cubicBezTo>
                    <a:cubicBezTo>
                      <a:pt x="52" y="74"/>
                      <a:pt x="0" y="180"/>
                      <a:pt x="0" y="2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" name="Freeform 77"/>
              <p:cNvSpPr/>
              <p:nvPr/>
            </p:nvSpPr>
            <p:spPr bwMode="auto">
              <a:xfrm>
                <a:off x="8558213" y="61913"/>
                <a:ext cx="631825" cy="2843213"/>
              </a:xfrm>
              <a:custGeom>
                <a:avLst/>
                <a:gdLst>
                  <a:gd name="T0" fmla="*/ 0 w 133"/>
                  <a:gd name="T1" fmla="*/ 0 h 597"/>
                  <a:gd name="T2" fmla="*/ 0 w 133"/>
                  <a:gd name="T3" fmla="*/ 597 h 597"/>
                  <a:gd name="T4" fmla="*/ 133 w 133"/>
                  <a:gd name="T5" fmla="*/ 298 h 597"/>
                  <a:gd name="T6" fmla="*/ 0 w 133"/>
                  <a:gd name="T7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33" h="597">
                    <a:moveTo>
                      <a:pt x="0" y="0"/>
                    </a:moveTo>
                    <a:cubicBezTo>
                      <a:pt x="0" y="597"/>
                      <a:pt x="0" y="597"/>
                      <a:pt x="0" y="597"/>
                    </a:cubicBezTo>
                    <a:cubicBezTo>
                      <a:pt x="82" y="523"/>
                      <a:pt x="133" y="417"/>
                      <a:pt x="133" y="298"/>
                    </a:cubicBezTo>
                    <a:cubicBezTo>
                      <a:pt x="133" y="180"/>
                      <a:pt x="82" y="74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grpSp>
            <p:nvGrpSpPr>
              <p:cNvPr id="197" name="Группа 196"/>
              <p:cNvGrpSpPr/>
              <p:nvPr/>
            </p:nvGrpSpPr>
            <p:grpSpPr>
              <a:xfrm>
                <a:off x="7934326" y="61915"/>
                <a:ext cx="1241425" cy="3384000"/>
                <a:chOff x="7934326" y="61915"/>
                <a:chExt cx="1241425" cy="3384000"/>
              </a:xfrm>
            </p:grpSpPr>
            <p:sp>
              <p:nvSpPr>
                <p:cNvPr id="198" name="Line 90"/>
                <p:cNvSpPr/>
                <p:nvPr/>
              </p:nvSpPr>
              <p:spPr bwMode="auto">
                <a:xfrm flipV="1">
                  <a:off x="8558213" y="61915"/>
                  <a:ext cx="0" cy="3384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99" name="Freeform 91"/>
                <p:cNvSpPr/>
                <p:nvPr/>
              </p:nvSpPr>
              <p:spPr bwMode="auto">
                <a:xfrm>
                  <a:off x="8181976" y="523875"/>
                  <a:ext cx="747713" cy="376238"/>
                </a:xfrm>
                <a:custGeom>
                  <a:avLst/>
                  <a:gdLst>
                    <a:gd name="T0" fmla="*/ 471 w 471"/>
                    <a:gd name="T1" fmla="*/ 0 h 237"/>
                    <a:gd name="T2" fmla="*/ 237 w 471"/>
                    <a:gd name="T3" fmla="*/ 237 h 237"/>
                    <a:gd name="T4" fmla="*/ 0 w 471"/>
                    <a:gd name="T5" fmla="*/ 0 h 2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71" h="237">
                      <a:moveTo>
                        <a:pt x="471" y="0"/>
                      </a:moveTo>
                      <a:lnTo>
                        <a:pt x="237" y="237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00" name="Freeform 92"/>
                <p:cNvSpPr/>
                <p:nvPr/>
              </p:nvSpPr>
              <p:spPr bwMode="auto">
                <a:xfrm>
                  <a:off x="7977188" y="1028700"/>
                  <a:ext cx="1157288" cy="581025"/>
                </a:xfrm>
                <a:custGeom>
                  <a:avLst/>
                  <a:gdLst>
                    <a:gd name="T0" fmla="*/ 729 w 729"/>
                    <a:gd name="T1" fmla="*/ 0 h 366"/>
                    <a:gd name="T2" fmla="*/ 366 w 729"/>
                    <a:gd name="T3" fmla="*/ 366 h 366"/>
                    <a:gd name="T4" fmla="*/ 0 w 729"/>
                    <a:gd name="T5" fmla="*/ 0 h 3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29" h="366">
                      <a:moveTo>
                        <a:pt x="729" y="0"/>
                      </a:moveTo>
                      <a:lnTo>
                        <a:pt x="366" y="36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01" name="Freeform 93"/>
                <p:cNvSpPr/>
                <p:nvPr/>
              </p:nvSpPr>
              <p:spPr bwMode="auto">
                <a:xfrm>
                  <a:off x="7934326" y="1700213"/>
                  <a:ext cx="1241425" cy="619125"/>
                </a:xfrm>
                <a:custGeom>
                  <a:avLst/>
                  <a:gdLst>
                    <a:gd name="T0" fmla="*/ 782 w 782"/>
                    <a:gd name="T1" fmla="*/ 0 h 390"/>
                    <a:gd name="T2" fmla="*/ 393 w 782"/>
                    <a:gd name="T3" fmla="*/ 390 h 390"/>
                    <a:gd name="T4" fmla="*/ 0 w 782"/>
                    <a:gd name="T5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82" h="390">
                      <a:moveTo>
                        <a:pt x="782" y="0"/>
                      </a:moveTo>
                      <a:lnTo>
                        <a:pt x="393" y="39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95" name="Группа 94"/>
            <p:cNvGrpSpPr/>
            <p:nvPr/>
          </p:nvGrpSpPr>
          <p:grpSpPr>
            <a:xfrm flipH="1">
              <a:off x="28958" y="457964"/>
              <a:ext cx="5539609" cy="5682348"/>
              <a:chOff x="6623433" y="457964"/>
              <a:chExt cx="5539609" cy="5682348"/>
            </a:xfrm>
          </p:grpSpPr>
          <p:grpSp>
            <p:nvGrpSpPr>
              <p:cNvPr id="146" name="Группа 145"/>
              <p:cNvGrpSpPr/>
              <p:nvPr/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73" name="Freeform 64"/>
                <p:cNvSpPr/>
                <p:nvPr/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4" name="Freeform 81"/>
                <p:cNvSpPr/>
                <p:nvPr/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5" name="Freeform 61"/>
                <p:cNvSpPr/>
                <p:nvPr/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6" name="Freeform 78"/>
                <p:cNvSpPr/>
                <p:nvPr/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7" name="Freeform 84"/>
                <p:cNvSpPr/>
                <p:nvPr/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8" name="Freeform 87"/>
                <p:cNvSpPr/>
                <p:nvPr/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9" name="Freeform 60"/>
                <p:cNvSpPr/>
                <p:nvPr/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80" name="Freeform 59"/>
                <p:cNvSpPr/>
                <p:nvPr/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81" name="Freeform 62"/>
                <p:cNvSpPr/>
                <p:nvPr/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82" name="Freeform 65"/>
                <p:cNvSpPr/>
                <p:nvPr/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83" name="Freeform 79"/>
                <p:cNvSpPr/>
                <p:nvPr/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84" name="Freeform 82"/>
                <p:cNvSpPr/>
                <p:nvPr/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85" name="Freeform 85"/>
                <p:cNvSpPr/>
                <p:nvPr/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86" name="Freeform 88"/>
                <p:cNvSpPr/>
                <p:nvPr/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187" name="Группа 186"/>
                <p:cNvGrpSpPr/>
                <p:nvPr/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88" name="Line 63"/>
                  <p:cNvSpPr/>
                  <p:nvPr/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89" name="Line 66"/>
                  <p:cNvSpPr/>
                  <p:nvPr/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90" name="Line 67"/>
                  <p:cNvSpPr/>
                  <p:nvPr/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91" name="Line 80"/>
                  <p:cNvSpPr/>
                  <p:nvPr/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92" name="Line 83"/>
                  <p:cNvSpPr/>
                  <p:nvPr/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93" name="Line 86"/>
                  <p:cNvSpPr/>
                  <p:nvPr/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94" name="Line 89"/>
                  <p:cNvSpPr/>
                  <p:nvPr/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147" name="Группа 146"/>
              <p:cNvGrpSpPr/>
              <p:nvPr/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65" name="Группа 164"/>
                <p:cNvGrpSpPr/>
                <p:nvPr/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69" name="Прямая соединительная линия 168"/>
                  <p:cNvCxnSpPr/>
                  <p:nvPr/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Прямая соединительная линия 169"/>
                  <p:cNvCxnSpPr/>
                  <p:nvPr/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71" name="Rectangle 30"/>
                  <p:cNvSpPr/>
                  <p:nvPr/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-1" fmla="*/ 1302493 w 1393933"/>
                      <a:gd name="connsiteY0-2" fmla="*/ 1302493 h 1393933"/>
                      <a:gd name="connsiteX1-3" fmla="*/ 0 w 1393933"/>
                      <a:gd name="connsiteY1-4" fmla="*/ 1302493 h 1393933"/>
                      <a:gd name="connsiteX2-5" fmla="*/ 0 w 1393933"/>
                      <a:gd name="connsiteY2-6" fmla="*/ 0 h 1393933"/>
                      <a:gd name="connsiteX3-7" fmla="*/ 1302493 w 1393933"/>
                      <a:gd name="connsiteY3-8" fmla="*/ 0 h 1393933"/>
                      <a:gd name="connsiteX4-9" fmla="*/ 1393933 w 1393933"/>
                      <a:gd name="connsiteY4-10" fmla="*/ 1393933 h 1393933"/>
                      <a:gd name="connsiteX0-11" fmla="*/ 0 w 1393933"/>
                      <a:gd name="connsiteY0-12" fmla="*/ 1302493 h 1393933"/>
                      <a:gd name="connsiteX1-13" fmla="*/ 0 w 1393933"/>
                      <a:gd name="connsiteY1-14" fmla="*/ 0 h 1393933"/>
                      <a:gd name="connsiteX2-15" fmla="*/ 1302493 w 1393933"/>
                      <a:gd name="connsiteY2-16" fmla="*/ 0 h 1393933"/>
                      <a:gd name="connsiteX3-17" fmla="*/ 1393933 w 1393933"/>
                      <a:gd name="connsiteY3-18" fmla="*/ 1393933 h 1393933"/>
                      <a:gd name="connsiteX0-19" fmla="*/ 0 w 1302493"/>
                      <a:gd name="connsiteY0-20" fmla="*/ 1302493 h 1302493"/>
                      <a:gd name="connsiteX1-21" fmla="*/ 0 w 1302493"/>
                      <a:gd name="connsiteY1-22" fmla="*/ 0 h 1302493"/>
                      <a:gd name="connsiteX2-23" fmla="*/ 1302493 w 1302493"/>
                      <a:gd name="connsiteY2-24" fmla="*/ 0 h 1302493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72" name="Rectangle 30"/>
                  <p:cNvSpPr/>
                  <p:nvPr/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-1" fmla="*/ 1302493 w 1393933"/>
                      <a:gd name="connsiteY0-2" fmla="*/ 1302493 h 1393933"/>
                      <a:gd name="connsiteX1-3" fmla="*/ 0 w 1393933"/>
                      <a:gd name="connsiteY1-4" fmla="*/ 1302493 h 1393933"/>
                      <a:gd name="connsiteX2-5" fmla="*/ 0 w 1393933"/>
                      <a:gd name="connsiteY2-6" fmla="*/ 0 h 1393933"/>
                      <a:gd name="connsiteX3-7" fmla="*/ 1302493 w 1393933"/>
                      <a:gd name="connsiteY3-8" fmla="*/ 0 h 1393933"/>
                      <a:gd name="connsiteX4-9" fmla="*/ 1393933 w 1393933"/>
                      <a:gd name="connsiteY4-10" fmla="*/ 1393933 h 1393933"/>
                      <a:gd name="connsiteX0-11" fmla="*/ 0 w 1393933"/>
                      <a:gd name="connsiteY0-12" fmla="*/ 1302493 h 1393933"/>
                      <a:gd name="connsiteX1-13" fmla="*/ 0 w 1393933"/>
                      <a:gd name="connsiteY1-14" fmla="*/ 0 h 1393933"/>
                      <a:gd name="connsiteX2-15" fmla="*/ 1302493 w 1393933"/>
                      <a:gd name="connsiteY2-16" fmla="*/ 0 h 1393933"/>
                      <a:gd name="connsiteX3-17" fmla="*/ 1393933 w 1393933"/>
                      <a:gd name="connsiteY3-18" fmla="*/ 1393933 h 1393933"/>
                      <a:gd name="connsiteX0-19" fmla="*/ 0 w 1302493"/>
                      <a:gd name="connsiteY0-20" fmla="*/ 1302493 h 1302493"/>
                      <a:gd name="connsiteX1-21" fmla="*/ 0 w 1302493"/>
                      <a:gd name="connsiteY1-22" fmla="*/ 0 h 1302493"/>
                      <a:gd name="connsiteX2-23" fmla="*/ 1302493 w 1302493"/>
                      <a:gd name="connsiteY2-24" fmla="*/ 0 h 1302493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66" name="Группа 165"/>
                <p:cNvGrpSpPr/>
                <p:nvPr/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67" name="Freeform: Shape 166"/>
                  <p:cNvSpPr/>
                  <p:nvPr/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68" name="Freeform: Shape 167"/>
                  <p:cNvSpPr/>
                  <p:nvPr/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148" name="Группа 147"/>
              <p:cNvGrpSpPr/>
              <p:nvPr/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61" name="Группа 160"/>
                <p:cNvGrpSpPr/>
                <p:nvPr/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63" name="Freeform 68"/>
                  <p:cNvSpPr/>
                  <p:nvPr/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64" name="Freeform 69"/>
                  <p:cNvSpPr/>
                  <p:nvPr/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62" name="Line 70"/>
                <p:cNvSpPr/>
                <p:nvPr/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49" name="Группа 148"/>
              <p:cNvGrpSpPr/>
              <p:nvPr/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58" name="Freeform 68"/>
                <p:cNvSpPr/>
                <p:nvPr/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59" name="Freeform 69"/>
                <p:cNvSpPr/>
                <p:nvPr/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60" name="Line 70"/>
                <p:cNvSpPr/>
                <p:nvPr/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50" name="Группа 149"/>
              <p:cNvGrpSpPr/>
              <p:nvPr/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51" name="Группа 150"/>
                <p:cNvGrpSpPr/>
                <p:nvPr/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56" name="Freeform: Shape 155"/>
                  <p:cNvSpPr/>
                  <p:nvPr/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7" name="Freeform: Shape 156"/>
                  <p:cNvSpPr/>
                  <p:nvPr/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52" name="Группа 151"/>
                <p:cNvGrpSpPr/>
                <p:nvPr/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53" name="Прямая соединительная линия 152"/>
                  <p:cNvCxnSpPr/>
                  <p:nvPr/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4" name="Rectangle 5"/>
                  <p:cNvSpPr/>
                  <p:nvPr/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-1" fmla="*/ 0 w 1239398"/>
                      <a:gd name="connsiteY0-2" fmla="*/ 0 h 1239398"/>
                      <a:gd name="connsiteX1-3" fmla="*/ 1239398 w 1239398"/>
                      <a:gd name="connsiteY1-4" fmla="*/ 0 h 1239398"/>
                      <a:gd name="connsiteX2-5" fmla="*/ 1239398 w 1239398"/>
                      <a:gd name="connsiteY2-6" fmla="*/ 1239398 h 1239398"/>
                      <a:gd name="connsiteX3-7" fmla="*/ 0 w 1239398"/>
                      <a:gd name="connsiteY3-8" fmla="*/ 1239398 h 1239398"/>
                      <a:gd name="connsiteX4-9" fmla="*/ 91440 w 1239398"/>
                      <a:gd name="connsiteY4-10" fmla="*/ 91440 h 1239398"/>
                      <a:gd name="connsiteX0-11" fmla="*/ 1239398 w 1239398"/>
                      <a:gd name="connsiteY0-12" fmla="*/ 0 h 1239398"/>
                      <a:gd name="connsiteX1-13" fmla="*/ 1239398 w 1239398"/>
                      <a:gd name="connsiteY1-14" fmla="*/ 1239398 h 1239398"/>
                      <a:gd name="connsiteX2-15" fmla="*/ 0 w 1239398"/>
                      <a:gd name="connsiteY2-16" fmla="*/ 1239398 h 1239398"/>
                      <a:gd name="connsiteX3-17" fmla="*/ 91440 w 1239398"/>
                      <a:gd name="connsiteY3-18" fmla="*/ 91440 h 1239398"/>
                      <a:gd name="connsiteX0-19" fmla="*/ 1239398 w 1239398"/>
                      <a:gd name="connsiteY0-20" fmla="*/ 0 h 1239398"/>
                      <a:gd name="connsiteX1-21" fmla="*/ 1239398 w 1239398"/>
                      <a:gd name="connsiteY1-22" fmla="*/ 1239398 h 1239398"/>
                      <a:gd name="connsiteX2-23" fmla="*/ 0 w 1239398"/>
                      <a:gd name="connsiteY2-24" fmla="*/ 1239398 h 1239398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55" name="Rectangle 5"/>
                  <p:cNvSpPr/>
                  <p:nvPr/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-1" fmla="*/ 0 w 1239398"/>
                      <a:gd name="connsiteY0-2" fmla="*/ 0 h 1239398"/>
                      <a:gd name="connsiteX1-3" fmla="*/ 1239398 w 1239398"/>
                      <a:gd name="connsiteY1-4" fmla="*/ 0 h 1239398"/>
                      <a:gd name="connsiteX2-5" fmla="*/ 1239398 w 1239398"/>
                      <a:gd name="connsiteY2-6" fmla="*/ 1239398 h 1239398"/>
                      <a:gd name="connsiteX3-7" fmla="*/ 0 w 1239398"/>
                      <a:gd name="connsiteY3-8" fmla="*/ 1239398 h 1239398"/>
                      <a:gd name="connsiteX4-9" fmla="*/ 91440 w 1239398"/>
                      <a:gd name="connsiteY4-10" fmla="*/ 91440 h 1239398"/>
                      <a:gd name="connsiteX0-11" fmla="*/ 1239398 w 1239398"/>
                      <a:gd name="connsiteY0-12" fmla="*/ 0 h 1239398"/>
                      <a:gd name="connsiteX1-13" fmla="*/ 1239398 w 1239398"/>
                      <a:gd name="connsiteY1-14" fmla="*/ 1239398 h 1239398"/>
                      <a:gd name="connsiteX2-15" fmla="*/ 0 w 1239398"/>
                      <a:gd name="connsiteY2-16" fmla="*/ 1239398 h 1239398"/>
                      <a:gd name="connsiteX3-17" fmla="*/ 91440 w 1239398"/>
                      <a:gd name="connsiteY3-18" fmla="*/ 91440 h 1239398"/>
                      <a:gd name="connsiteX0-19" fmla="*/ 1239398 w 1239398"/>
                      <a:gd name="connsiteY0-20" fmla="*/ 0 h 1239398"/>
                      <a:gd name="connsiteX1-21" fmla="*/ 1239398 w 1239398"/>
                      <a:gd name="connsiteY1-22" fmla="*/ 1239398 h 1239398"/>
                      <a:gd name="connsiteX2-23" fmla="*/ 0 w 1239398"/>
                      <a:gd name="connsiteY2-24" fmla="*/ 1239398 h 1239398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</p:grpSp>
        </p:grpSp>
        <p:grpSp>
          <p:nvGrpSpPr>
            <p:cNvPr id="96" name="Группа 95"/>
            <p:cNvGrpSpPr/>
            <p:nvPr/>
          </p:nvGrpSpPr>
          <p:grpSpPr>
            <a:xfrm rot="10800000" flipH="1">
              <a:off x="2171191" y="712681"/>
              <a:ext cx="5539609" cy="5682348"/>
              <a:chOff x="6623433" y="457964"/>
              <a:chExt cx="5539609" cy="5682348"/>
            </a:xfrm>
          </p:grpSpPr>
          <p:grpSp>
            <p:nvGrpSpPr>
              <p:cNvPr id="97" name="Группа 96"/>
              <p:cNvGrpSpPr/>
              <p:nvPr/>
            </p:nvGrpSpPr>
            <p:grpSpPr>
              <a:xfrm rot="2700000">
                <a:off x="9015028" y="2840007"/>
                <a:ext cx="2457452" cy="3838576"/>
                <a:chOff x="587375" y="280987"/>
                <a:chExt cx="2457452" cy="3838576"/>
              </a:xfrm>
            </p:grpSpPr>
            <p:sp>
              <p:nvSpPr>
                <p:cNvPr id="124" name="Freeform 64"/>
                <p:cNvSpPr/>
                <p:nvPr/>
              </p:nvSpPr>
              <p:spPr bwMode="auto">
                <a:xfrm>
                  <a:off x="1816102" y="1443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25" name="Freeform 81"/>
                <p:cNvSpPr/>
                <p:nvPr/>
              </p:nvSpPr>
              <p:spPr bwMode="auto">
                <a:xfrm>
                  <a:off x="1816101" y="2205038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26" name="Freeform 61"/>
                <p:cNvSpPr/>
                <p:nvPr/>
              </p:nvSpPr>
              <p:spPr bwMode="auto">
                <a:xfrm>
                  <a:off x="587376" y="1443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27" name="Freeform 78"/>
                <p:cNvSpPr/>
                <p:nvPr/>
              </p:nvSpPr>
              <p:spPr bwMode="auto">
                <a:xfrm>
                  <a:off x="587376" y="2205037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28" name="Freeform 84"/>
                <p:cNvSpPr/>
                <p:nvPr/>
              </p:nvSpPr>
              <p:spPr bwMode="auto">
                <a:xfrm>
                  <a:off x="587376" y="2967038"/>
                  <a:ext cx="1228725" cy="790575"/>
                </a:xfrm>
                <a:custGeom>
                  <a:avLst/>
                  <a:gdLst>
                    <a:gd name="T0" fmla="*/ 95 w 258"/>
                    <a:gd name="T1" fmla="*/ 132 h 166"/>
                    <a:gd name="T2" fmla="*/ 258 w 258"/>
                    <a:gd name="T3" fmla="*/ 149 h 166"/>
                    <a:gd name="T4" fmla="*/ 0 w 258"/>
                    <a:gd name="T5" fmla="*/ 0 h 166"/>
                    <a:gd name="T6" fmla="*/ 95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95" y="132"/>
                      </a:moveTo>
                      <a:cubicBezTo>
                        <a:pt x="147" y="162"/>
                        <a:pt x="206" y="166"/>
                        <a:pt x="258" y="149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54"/>
                        <a:pt x="44" y="102"/>
                        <a:pt x="95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29" name="Freeform 87"/>
                <p:cNvSpPr/>
                <p:nvPr/>
              </p:nvSpPr>
              <p:spPr bwMode="auto">
                <a:xfrm>
                  <a:off x="1816101" y="2967037"/>
                  <a:ext cx="1228725" cy="790575"/>
                </a:xfrm>
                <a:custGeom>
                  <a:avLst/>
                  <a:gdLst>
                    <a:gd name="T0" fmla="*/ 162 w 258"/>
                    <a:gd name="T1" fmla="*/ 132 h 166"/>
                    <a:gd name="T2" fmla="*/ 258 w 258"/>
                    <a:gd name="T3" fmla="*/ 0 h 166"/>
                    <a:gd name="T4" fmla="*/ 0 w 258"/>
                    <a:gd name="T5" fmla="*/ 149 h 166"/>
                    <a:gd name="T6" fmla="*/ 162 w 258"/>
                    <a:gd name="T7" fmla="*/ 132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162" y="132"/>
                      </a:moveTo>
                      <a:cubicBezTo>
                        <a:pt x="214" y="102"/>
                        <a:pt x="247" y="54"/>
                        <a:pt x="258" y="0"/>
                      </a:cubicBezTo>
                      <a:cubicBezTo>
                        <a:pt x="0" y="149"/>
                        <a:pt x="0" y="149"/>
                        <a:pt x="0" y="149"/>
                      </a:cubicBezTo>
                      <a:cubicBezTo>
                        <a:pt x="52" y="166"/>
                        <a:pt x="111" y="162"/>
                        <a:pt x="162" y="132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0" name="Freeform 60"/>
                <p:cNvSpPr/>
                <p:nvPr/>
              </p:nvSpPr>
              <p:spPr bwMode="auto">
                <a:xfrm>
                  <a:off x="1816101" y="280987"/>
                  <a:ext cx="319088" cy="1419225"/>
                </a:xfrm>
                <a:custGeom>
                  <a:avLst/>
                  <a:gdLst>
                    <a:gd name="T0" fmla="*/ 0 w 67"/>
                    <a:gd name="T1" fmla="*/ 0 h 298"/>
                    <a:gd name="T2" fmla="*/ 0 w 67"/>
                    <a:gd name="T3" fmla="*/ 298 h 298"/>
                    <a:gd name="T4" fmla="*/ 67 w 67"/>
                    <a:gd name="T5" fmla="*/ 149 h 298"/>
                    <a:gd name="T6" fmla="*/ 0 w 67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7" y="208"/>
                        <a:pt x="67" y="149"/>
                      </a:cubicBezTo>
                      <a:cubicBezTo>
                        <a:pt x="67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1" name="Freeform 59"/>
                <p:cNvSpPr/>
                <p:nvPr/>
              </p:nvSpPr>
              <p:spPr bwMode="auto">
                <a:xfrm>
                  <a:off x="1497013" y="280987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2" name="Freeform 62"/>
                <p:cNvSpPr/>
                <p:nvPr/>
              </p:nvSpPr>
              <p:spPr bwMode="auto">
                <a:xfrm>
                  <a:off x="587375" y="1390651"/>
                  <a:ext cx="1228725" cy="761999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3" name="Freeform 65"/>
                <p:cNvSpPr/>
                <p:nvPr/>
              </p:nvSpPr>
              <p:spPr bwMode="auto">
                <a:xfrm>
                  <a:off x="1816101" y="1362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0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4" name="Freeform 79"/>
                <p:cNvSpPr/>
                <p:nvPr/>
              </p:nvSpPr>
              <p:spPr bwMode="auto">
                <a:xfrm>
                  <a:off x="587376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5" name="Freeform 82"/>
                <p:cNvSpPr/>
                <p:nvPr/>
              </p:nvSpPr>
              <p:spPr bwMode="auto">
                <a:xfrm>
                  <a:off x="1816101" y="2124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6" name="Freeform 85"/>
                <p:cNvSpPr/>
                <p:nvPr/>
              </p:nvSpPr>
              <p:spPr bwMode="auto">
                <a:xfrm>
                  <a:off x="587376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7 h 166"/>
                    <a:gd name="T2" fmla="*/ 258 w 258"/>
                    <a:gd name="T3" fmla="*/ 166 h 166"/>
                    <a:gd name="T4" fmla="*/ 162 w 258"/>
                    <a:gd name="T5" fmla="*/ 34 h 166"/>
                    <a:gd name="T6" fmla="*/ 0 w 258"/>
                    <a:gd name="T7" fmla="*/ 17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7"/>
                      </a:moveTo>
                      <a:cubicBezTo>
                        <a:pt x="258" y="166"/>
                        <a:pt x="258" y="166"/>
                        <a:pt x="258" y="166"/>
                      </a:cubicBezTo>
                      <a:cubicBezTo>
                        <a:pt x="247" y="112"/>
                        <a:pt x="213" y="63"/>
                        <a:pt x="162" y="34"/>
                      </a:cubicBezTo>
                      <a:cubicBezTo>
                        <a:pt x="111" y="4"/>
                        <a:pt x="52" y="0"/>
                        <a:pt x="0" y="17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7" name="Freeform 88"/>
                <p:cNvSpPr/>
                <p:nvPr/>
              </p:nvSpPr>
              <p:spPr bwMode="auto">
                <a:xfrm>
                  <a:off x="1816101" y="2886075"/>
                  <a:ext cx="1228725" cy="790575"/>
                </a:xfrm>
                <a:custGeom>
                  <a:avLst/>
                  <a:gdLst>
                    <a:gd name="T0" fmla="*/ 0 w 258"/>
                    <a:gd name="T1" fmla="*/ 166 h 166"/>
                    <a:gd name="T2" fmla="*/ 258 w 258"/>
                    <a:gd name="T3" fmla="*/ 17 h 166"/>
                    <a:gd name="T4" fmla="*/ 96 w 258"/>
                    <a:gd name="T5" fmla="*/ 34 h 166"/>
                    <a:gd name="T6" fmla="*/ 0 w 258"/>
                    <a:gd name="T7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8" h="166">
                      <a:moveTo>
                        <a:pt x="0" y="166"/>
                      </a:move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06" y="0"/>
                        <a:pt x="147" y="4"/>
                        <a:pt x="96" y="34"/>
                      </a:cubicBezTo>
                      <a:cubicBezTo>
                        <a:pt x="44" y="63"/>
                        <a:pt x="11" y="112"/>
                        <a:pt x="0" y="166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08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grpSp>
              <p:nvGrpSpPr>
                <p:cNvPr id="138" name="Группа 137"/>
                <p:cNvGrpSpPr/>
                <p:nvPr/>
              </p:nvGrpSpPr>
              <p:grpSpPr>
                <a:xfrm>
                  <a:off x="587376" y="280988"/>
                  <a:ext cx="2457450" cy="3838575"/>
                  <a:chOff x="587376" y="280988"/>
                  <a:chExt cx="2457450" cy="3838575"/>
                </a:xfrm>
              </p:grpSpPr>
              <p:sp>
                <p:nvSpPr>
                  <p:cNvPr id="139" name="Line 63"/>
                  <p:cNvSpPr/>
                  <p:nvPr/>
                </p:nvSpPr>
                <p:spPr bwMode="auto">
                  <a:xfrm>
                    <a:off x="587376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40" name="Line 66"/>
                  <p:cNvSpPr/>
                  <p:nvPr/>
                </p:nvSpPr>
                <p:spPr bwMode="auto">
                  <a:xfrm flipV="1">
                    <a:off x="1816101" y="1443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41" name="Line 67"/>
                  <p:cNvSpPr/>
                  <p:nvPr/>
                </p:nvSpPr>
                <p:spPr bwMode="auto">
                  <a:xfrm flipV="1">
                    <a:off x="1816101" y="280988"/>
                    <a:ext cx="0" cy="383857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42" name="Line 80"/>
                  <p:cNvSpPr/>
                  <p:nvPr/>
                </p:nvSpPr>
                <p:spPr bwMode="auto">
                  <a:xfrm>
                    <a:off x="587376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43" name="Line 83"/>
                  <p:cNvSpPr/>
                  <p:nvPr/>
                </p:nvSpPr>
                <p:spPr bwMode="auto">
                  <a:xfrm flipV="1">
                    <a:off x="1816101" y="2205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44" name="Line 86"/>
                  <p:cNvSpPr/>
                  <p:nvPr/>
                </p:nvSpPr>
                <p:spPr bwMode="auto">
                  <a:xfrm>
                    <a:off x="587376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45" name="Line 89"/>
                  <p:cNvSpPr/>
                  <p:nvPr/>
                </p:nvSpPr>
                <p:spPr bwMode="auto">
                  <a:xfrm flipV="1">
                    <a:off x="1816101" y="2967038"/>
                    <a:ext cx="1228725" cy="709613"/>
                  </a:xfrm>
                  <a:prstGeom prst="line">
                    <a:avLst/>
                  </a:prstGeom>
                  <a:noFill/>
                  <a:ln w="12700" cap="rnd">
                    <a:solidFill>
                      <a:srgbClr val="FFFFFF"/>
                    </a:solidFill>
                    <a:prstDash val="solid"/>
                    <a:miter lim="800000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98" name="Группа 97"/>
              <p:cNvGrpSpPr/>
              <p:nvPr/>
            </p:nvGrpSpPr>
            <p:grpSpPr>
              <a:xfrm rot="2700000">
                <a:off x="9940728" y="245341"/>
                <a:ext cx="1785984" cy="2211229"/>
                <a:chOff x="3125006" y="3171595"/>
                <a:chExt cx="1785984" cy="2211229"/>
              </a:xfrm>
            </p:grpSpPr>
            <p:grpSp>
              <p:nvGrpSpPr>
                <p:cNvPr id="116" name="Группа 115"/>
                <p:cNvGrpSpPr/>
                <p:nvPr/>
              </p:nvGrpSpPr>
              <p:grpSpPr>
                <a:xfrm>
                  <a:off x="3136819" y="3174345"/>
                  <a:ext cx="1760933" cy="2208479"/>
                  <a:chOff x="4749017" y="2998646"/>
                  <a:chExt cx="1760933" cy="2208479"/>
                </a:xfrm>
              </p:grpSpPr>
              <p:cxnSp>
                <p:nvCxnSpPr>
                  <p:cNvPr id="120" name="Прямая соединительная линия 119"/>
                  <p:cNvCxnSpPr/>
                  <p:nvPr/>
                </p:nvCxnSpPr>
                <p:spPr>
                  <a:xfrm flipH="1">
                    <a:off x="5630197" y="2998646"/>
                    <a:ext cx="0" cy="2208479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Прямая соединительная линия 120"/>
                  <p:cNvCxnSpPr/>
                  <p:nvPr/>
                </p:nvCxnSpPr>
                <p:spPr>
                  <a:xfrm rot="10800000" flipH="1">
                    <a:off x="4749017" y="4416771"/>
                    <a:ext cx="1760933" cy="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Rectangle 30"/>
                  <p:cNvSpPr/>
                  <p:nvPr/>
                </p:nvSpPr>
                <p:spPr>
                  <a:xfrm rot="13500000">
                    <a:off x="5136242" y="3224252"/>
                    <a:ext cx="987915" cy="987915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-1" fmla="*/ 1302493 w 1393933"/>
                      <a:gd name="connsiteY0-2" fmla="*/ 1302493 h 1393933"/>
                      <a:gd name="connsiteX1-3" fmla="*/ 0 w 1393933"/>
                      <a:gd name="connsiteY1-4" fmla="*/ 1302493 h 1393933"/>
                      <a:gd name="connsiteX2-5" fmla="*/ 0 w 1393933"/>
                      <a:gd name="connsiteY2-6" fmla="*/ 0 h 1393933"/>
                      <a:gd name="connsiteX3-7" fmla="*/ 1302493 w 1393933"/>
                      <a:gd name="connsiteY3-8" fmla="*/ 0 h 1393933"/>
                      <a:gd name="connsiteX4-9" fmla="*/ 1393933 w 1393933"/>
                      <a:gd name="connsiteY4-10" fmla="*/ 1393933 h 1393933"/>
                      <a:gd name="connsiteX0-11" fmla="*/ 0 w 1393933"/>
                      <a:gd name="connsiteY0-12" fmla="*/ 1302493 h 1393933"/>
                      <a:gd name="connsiteX1-13" fmla="*/ 0 w 1393933"/>
                      <a:gd name="connsiteY1-14" fmla="*/ 0 h 1393933"/>
                      <a:gd name="connsiteX2-15" fmla="*/ 1302493 w 1393933"/>
                      <a:gd name="connsiteY2-16" fmla="*/ 0 h 1393933"/>
                      <a:gd name="connsiteX3-17" fmla="*/ 1393933 w 1393933"/>
                      <a:gd name="connsiteY3-18" fmla="*/ 1393933 h 1393933"/>
                      <a:gd name="connsiteX0-19" fmla="*/ 0 w 1302493"/>
                      <a:gd name="connsiteY0-20" fmla="*/ 1302493 h 1302493"/>
                      <a:gd name="connsiteX1-21" fmla="*/ 0 w 1302493"/>
                      <a:gd name="connsiteY1-22" fmla="*/ 0 h 1302493"/>
                      <a:gd name="connsiteX2-23" fmla="*/ 1302493 w 1302493"/>
                      <a:gd name="connsiteY2-24" fmla="*/ 0 h 1302493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23" name="Rectangle 30"/>
                  <p:cNvSpPr/>
                  <p:nvPr/>
                </p:nvSpPr>
                <p:spPr>
                  <a:xfrm rot="13500000">
                    <a:off x="5327037" y="3070731"/>
                    <a:ext cx="606323" cy="606323"/>
                  </a:xfrm>
                  <a:custGeom>
                    <a:avLst/>
                    <a:gdLst>
                      <a:gd name="connsiteX0" fmla="*/ 0 w 1302493"/>
                      <a:gd name="connsiteY0" fmla="*/ 0 h 1302493"/>
                      <a:gd name="connsiteX1" fmla="*/ 1302493 w 1302493"/>
                      <a:gd name="connsiteY1" fmla="*/ 0 h 1302493"/>
                      <a:gd name="connsiteX2" fmla="*/ 1302493 w 1302493"/>
                      <a:gd name="connsiteY2" fmla="*/ 1302493 h 1302493"/>
                      <a:gd name="connsiteX3" fmla="*/ 0 w 1302493"/>
                      <a:gd name="connsiteY3" fmla="*/ 1302493 h 1302493"/>
                      <a:gd name="connsiteX4" fmla="*/ 0 w 1302493"/>
                      <a:gd name="connsiteY4" fmla="*/ 0 h 1302493"/>
                      <a:gd name="connsiteX0-1" fmla="*/ 1302493 w 1393933"/>
                      <a:gd name="connsiteY0-2" fmla="*/ 1302493 h 1393933"/>
                      <a:gd name="connsiteX1-3" fmla="*/ 0 w 1393933"/>
                      <a:gd name="connsiteY1-4" fmla="*/ 1302493 h 1393933"/>
                      <a:gd name="connsiteX2-5" fmla="*/ 0 w 1393933"/>
                      <a:gd name="connsiteY2-6" fmla="*/ 0 h 1393933"/>
                      <a:gd name="connsiteX3-7" fmla="*/ 1302493 w 1393933"/>
                      <a:gd name="connsiteY3-8" fmla="*/ 0 h 1393933"/>
                      <a:gd name="connsiteX4-9" fmla="*/ 1393933 w 1393933"/>
                      <a:gd name="connsiteY4-10" fmla="*/ 1393933 h 1393933"/>
                      <a:gd name="connsiteX0-11" fmla="*/ 0 w 1393933"/>
                      <a:gd name="connsiteY0-12" fmla="*/ 1302493 h 1393933"/>
                      <a:gd name="connsiteX1-13" fmla="*/ 0 w 1393933"/>
                      <a:gd name="connsiteY1-14" fmla="*/ 0 h 1393933"/>
                      <a:gd name="connsiteX2-15" fmla="*/ 1302493 w 1393933"/>
                      <a:gd name="connsiteY2-16" fmla="*/ 0 h 1393933"/>
                      <a:gd name="connsiteX3-17" fmla="*/ 1393933 w 1393933"/>
                      <a:gd name="connsiteY3-18" fmla="*/ 1393933 h 1393933"/>
                      <a:gd name="connsiteX0-19" fmla="*/ 0 w 1302493"/>
                      <a:gd name="connsiteY0-20" fmla="*/ 1302493 h 1302493"/>
                      <a:gd name="connsiteX1-21" fmla="*/ 0 w 1302493"/>
                      <a:gd name="connsiteY1-22" fmla="*/ 0 h 1302493"/>
                      <a:gd name="connsiteX2-23" fmla="*/ 1302493 w 1302493"/>
                      <a:gd name="connsiteY2-24" fmla="*/ 0 h 1302493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302493" h="1302493">
                        <a:moveTo>
                          <a:pt x="0" y="1302493"/>
                        </a:moveTo>
                        <a:lnTo>
                          <a:pt x="0" y="0"/>
                        </a:lnTo>
                        <a:lnTo>
                          <a:pt x="1302493" y="0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17" name="Группа 116"/>
                <p:cNvGrpSpPr/>
                <p:nvPr/>
              </p:nvGrpSpPr>
              <p:grpSpPr>
                <a:xfrm>
                  <a:off x="3125006" y="3171595"/>
                  <a:ext cx="1785984" cy="1799739"/>
                  <a:chOff x="6879836" y="3516901"/>
                  <a:chExt cx="1785984" cy="1799739"/>
                </a:xfrm>
              </p:grpSpPr>
              <p:sp>
                <p:nvSpPr>
                  <p:cNvPr id="118" name="Freeform: Shape 117"/>
                  <p:cNvSpPr/>
                  <p:nvPr/>
                </p:nvSpPr>
                <p:spPr>
                  <a:xfrm>
                    <a:off x="6879836" y="3521665"/>
                    <a:ext cx="892801" cy="1794975"/>
                  </a:xfrm>
                  <a:custGeom>
                    <a:avLst/>
                    <a:gdLst>
                      <a:gd name="connsiteX0" fmla="*/ 892801 w 892801"/>
                      <a:gd name="connsiteY0" fmla="*/ 0 h 1794975"/>
                      <a:gd name="connsiteX1" fmla="*/ 892801 w 892801"/>
                      <a:gd name="connsiteY1" fmla="*/ 1434622 h 1794975"/>
                      <a:gd name="connsiteX2" fmla="*/ 845919 w 892801"/>
                      <a:gd name="connsiteY2" fmla="*/ 1533379 h 1794975"/>
                      <a:gd name="connsiteX3" fmla="*/ 440820 w 892801"/>
                      <a:gd name="connsiteY3" fmla="*/ 1794916 h 1794975"/>
                      <a:gd name="connsiteX4" fmla="*/ 379878 w 892801"/>
                      <a:gd name="connsiteY4" fmla="*/ 1791253 h 1794975"/>
                      <a:gd name="connsiteX5" fmla="*/ 763083 w 892801"/>
                      <a:gd name="connsiteY5" fmla="*/ 100140 h 1794975"/>
                      <a:gd name="connsiteX6" fmla="*/ 892801 w 892801"/>
                      <a:gd name="connsiteY6" fmla="*/ 0 h 17949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892801" h="1794975">
                        <a:moveTo>
                          <a:pt x="892801" y="0"/>
                        </a:moveTo>
                        <a:lnTo>
                          <a:pt x="892801" y="1434622"/>
                        </a:lnTo>
                        <a:lnTo>
                          <a:pt x="845919" y="1533379"/>
                        </a:lnTo>
                        <a:cubicBezTo>
                          <a:pt x="735106" y="1711682"/>
                          <a:pt x="584368" y="1792418"/>
                          <a:pt x="440820" y="1794916"/>
                        </a:cubicBezTo>
                        <a:cubicBezTo>
                          <a:pt x="420314" y="1795273"/>
                          <a:pt x="399954" y="1794033"/>
                          <a:pt x="379878" y="1791253"/>
                        </a:cubicBezTo>
                        <a:cubicBezTo>
                          <a:pt x="-41718" y="1732871"/>
                          <a:pt x="-338017" y="995203"/>
                          <a:pt x="763083" y="100140"/>
                        </a:cubicBezTo>
                        <a:lnTo>
                          <a:pt x="89280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19" name="Freeform: Shape 118"/>
                  <p:cNvSpPr/>
                  <p:nvPr/>
                </p:nvSpPr>
                <p:spPr>
                  <a:xfrm>
                    <a:off x="7772637" y="3516901"/>
                    <a:ext cx="893183" cy="1795123"/>
                  </a:xfrm>
                  <a:custGeom>
                    <a:avLst/>
                    <a:gdLst>
                      <a:gd name="connsiteX0" fmla="*/ 191 w 893183"/>
                      <a:gd name="connsiteY0" fmla="*/ 0 h 1795123"/>
                      <a:gd name="connsiteX1" fmla="*/ 130101 w 893183"/>
                      <a:gd name="connsiteY1" fmla="*/ 100288 h 1795123"/>
                      <a:gd name="connsiteX2" fmla="*/ 513306 w 893183"/>
                      <a:gd name="connsiteY2" fmla="*/ 1791401 h 1795123"/>
                      <a:gd name="connsiteX3" fmla="*/ 47265 w 893183"/>
                      <a:gd name="connsiteY3" fmla="*/ 1533527 h 1795123"/>
                      <a:gd name="connsiteX4" fmla="*/ 192 w 893183"/>
                      <a:gd name="connsiteY4" fmla="*/ 1434367 h 1795123"/>
                      <a:gd name="connsiteX5" fmla="*/ 192 w 893183"/>
                      <a:gd name="connsiteY5" fmla="*/ 1438981 h 1795123"/>
                      <a:gd name="connsiteX6" fmla="*/ 0 w 893183"/>
                      <a:gd name="connsiteY6" fmla="*/ 1439386 h 1795123"/>
                      <a:gd name="connsiteX7" fmla="*/ 0 w 893183"/>
                      <a:gd name="connsiteY7" fmla="*/ 4764 h 1795123"/>
                      <a:gd name="connsiteX8" fmla="*/ 191 w 893183"/>
                      <a:gd name="connsiteY8" fmla="*/ 4616 h 1795123"/>
                      <a:gd name="connsiteX9" fmla="*/ 191 w 893183"/>
                      <a:gd name="connsiteY9" fmla="*/ 0 h 179512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3183" h="1795123">
                        <a:moveTo>
                          <a:pt x="191" y="0"/>
                        </a:moveTo>
                        <a:lnTo>
                          <a:pt x="130101" y="100288"/>
                        </a:lnTo>
                        <a:cubicBezTo>
                          <a:pt x="1231201" y="995351"/>
                          <a:pt x="934902" y="1733019"/>
                          <a:pt x="513306" y="1791401"/>
                        </a:cubicBezTo>
                        <a:cubicBezTo>
                          <a:pt x="352699" y="1813642"/>
                          <a:pt x="173909" y="1737302"/>
                          <a:pt x="47265" y="1533527"/>
                        </a:cubicBezTo>
                        <a:lnTo>
                          <a:pt x="192" y="1434367"/>
                        </a:lnTo>
                        <a:lnTo>
                          <a:pt x="192" y="1438981"/>
                        </a:lnTo>
                        <a:lnTo>
                          <a:pt x="0" y="1439386"/>
                        </a:lnTo>
                        <a:lnTo>
                          <a:pt x="0" y="4764"/>
                        </a:lnTo>
                        <a:lnTo>
                          <a:pt x="191" y="4616"/>
                        </a:lnTo>
                        <a:lnTo>
                          <a:pt x="191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</p:grpSp>
          <p:grpSp>
            <p:nvGrpSpPr>
              <p:cNvPr id="99" name="Группа 98"/>
              <p:cNvGrpSpPr/>
              <p:nvPr/>
            </p:nvGrpSpPr>
            <p:grpSpPr>
              <a:xfrm rot="5400000">
                <a:off x="10400268" y="1917602"/>
                <a:ext cx="633413" cy="1862138"/>
                <a:chOff x="5959192" y="333389"/>
                <a:chExt cx="633413" cy="1862138"/>
              </a:xfrm>
            </p:grpSpPr>
            <p:grpSp>
              <p:nvGrpSpPr>
                <p:cNvPr id="112" name="Группа 111"/>
                <p:cNvGrpSpPr/>
                <p:nvPr/>
              </p:nvGrpSpPr>
              <p:grpSpPr>
                <a:xfrm>
                  <a:off x="5959192" y="333389"/>
                  <a:ext cx="633413" cy="1419225"/>
                  <a:chOff x="5959192" y="333389"/>
                  <a:chExt cx="633413" cy="1419225"/>
                </a:xfrm>
              </p:grpSpPr>
              <p:sp>
                <p:nvSpPr>
                  <p:cNvPr id="114" name="Freeform 68"/>
                  <p:cNvSpPr/>
                  <p:nvPr/>
                </p:nvSpPr>
                <p:spPr bwMode="auto">
                  <a:xfrm>
                    <a:off x="5959192" y="333389"/>
                    <a:ext cx="319088" cy="1419225"/>
                  </a:xfrm>
                  <a:custGeom>
                    <a:avLst/>
                    <a:gdLst>
                      <a:gd name="T0" fmla="*/ 0 w 67"/>
                      <a:gd name="T1" fmla="*/ 149 h 298"/>
                      <a:gd name="T2" fmla="*/ 67 w 67"/>
                      <a:gd name="T3" fmla="*/ 298 h 298"/>
                      <a:gd name="T4" fmla="*/ 67 w 67"/>
                      <a:gd name="T5" fmla="*/ 0 h 298"/>
                      <a:gd name="T6" fmla="*/ 0 w 67"/>
                      <a:gd name="T7" fmla="*/ 149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7" h="298">
                        <a:moveTo>
                          <a:pt x="0" y="149"/>
                        </a:moveTo>
                        <a:cubicBezTo>
                          <a:pt x="0" y="208"/>
                          <a:pt x="26" y="261"/>
                          <a:pt x="67" y="298"/>
                        </a:cubicBezTo>
                        <a:cubicBezTo>
                          <a:pt x="67" y="0"/>
                          <a:pt x="67" y="0"/>
                          <a:pt x="67" y="0"/>
                        </a:cubicBezTo>
                        <a:cubicBezTo>
                          <a:pt x="26" y="36"/>
                          <a:pt x="0" y="89"/>
                          <a:pt x="0" y="149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15" name="Freeform 69"/>
                  <p:cNvSpPr/>
                  <p:nvPr/>
                </p:nvSpPr>
                <p:spPr bwMode="auto">
                  <a:xfrm>
                    <a:off x="6278280" y="333389"/>
                    <a:ext cx="314325" cy="1419225"/>
                  </a:xfrm>
                  <a:custGeom>
                    <a:avLst/>
                    <a:gdLst>
                      <a:gd name="T0" fmla="*/ 0 w 66"/>
                      <a:gd name="T1" fmla="*/ 0 h 298"/>
                      <a:gd name="T2" fmla="*/ 0 w 66"/>
                      <a:gd name="T3" fmla="*/ 298 h 298"/>
                      <a:gd name="T4" fmla="*/ 66 w 66"/>
                      <a:gd name="T5" fmla="*/ 149 h 298"/>
                      <a:gd name="T6" fmla="*/ 0 w 66"/>
                      <a:gd name="T7" fmla="*/ 0 h 2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66" h="298">
                        <a:moveTo>
                          <a:pt x="0" y="0"/>
                        </a:moveTo>
                        <a:cubicBezTo>
                          <a:pt x="0" y="298"/>
                          <a:pt x="0" y="298"/>
                          <a:pt x="0" y="298"/>
                        </a:cubicBezTo>
                        <a:cubicBezTo>
                          <a:pt x="41" y="261"/>
                          <a:pt x="66" y="208"/>
                          <a:pt x="66" y="149"/>
                        </a:cubicBezTo>
                        <a:cubicBezTo>
                          <a:pt x="66" y="89"/>
                          <a:pt x="41" y="36"/>
                          <a:pt x="0" y="0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113" name="Line 70"/>
                <p:cNvSpPr/>
                <p:nvPr/>
              </p:nvSpPr>
              <p:spPr bwMode="auto">
                <a:xfrm flipV="1">
                  <a:off x="6278281" y="333389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0" name="Группа 99"/>
              <p:cNvGrpSpPr/>
              <p:nvPr/>
            </p:nvGrpSpPr>
            <p:grpSpPr>
              <a:xfrm rot="2700000">
                <a:off x="11158635" y="5515533"/>
                <a:ext cx="317159" cy="932400"/>
                <a:chOff x="6376988" y="280988"/>
                <a:chExt cx="633413" cy="1862138"/>
              </a:xfrm>
            </p:grpSpPr>
            <p:sp>
              <p:nvSpPr>
                <p:cNvPr id="109" name="Freeform 68"/>
                <p:cNvSpPr/>
                <p:nvPr/>
              </p:nvSpPr>
              <p:spPr bwMode="auto">
                <a:xfrm>
                  <a:off x="6376988" y="280988"/>
                  <a:ext cx="319088" cy="1419225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10" name="Freeform 69"/>
                <p:cNvSpPr/>
                <p:nvPr/>
              </p:nvSpPr>
              <p:spPr bwMode="auto">
                <a:xfrm>
                  <a:off x="6696076" y="280988"/>
                  <a:ext cx="314325" cy="1419225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11" name="Line 70"/>
                <p:cNvSpPr/>
                <p:nvPr/>
              </p:nvSpPr>
              <p:spPr bwMode="auto">
                <a:xfrm flipV="1">
                  <a:off x="6696076" y="280988"/>
                  <a:ext cx="0" cy="1862138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1" name="Группа 100"/>
              <p:cNvGrpSpPr/>
              <p:nvPr/>
            </p:nvGrpSpPr>
            <p:grpSpPr>
              <a:xfrm rot="2700000">
                <a:off x="7251633" y="4274501"/>
                <a:ext cx="903599" cy="2160000"/>
                <a:chOff x="9057947" y="3423463"/>
                <a:chExt cx="903599" cy="2160000"/>
              </a:xfrm>
            </p:grpSpPr>
            <p:grpSp>
              <p:nvGrpSpPr>
                <p:cNvPr id="102" name="Группа 101"/>
                <p:cNvGrpSpPr/>
                <p:nvPr/>
              </p:nvGrpSpPr>
              <p:grpSpPr>
                <a:xfrm>
                  <a:off x="9057947" y="3432856"/>
                  <a:ext cx="903599" cy="1872461"/>
                  <a:chOff x="10538626" y="3165838"/>
                  <a:chExt cx="936000" cy="1939601"/>
                </a:xfrm>
              </p:grpSpPr>
              <p:sp>
                <p:nvSpPr>
                  <p:cNvPr id="107" name="Freeform: Shape 106"/>
                  <p:cNvSpPr/>
                  <p:nvPr/>
                </p:nvSpPr>
                <p:spPr>
                  <a:xfrm>
                    <a:off x="10538626" y="3183996"/>
                    <a:ext cx="453600" cy="1920288"/>
                  </a:xfrm>
                  <a:custGeom>
                    <a:avLst/>
                    <a:gdLst>
                      <a:gd name="connsiteX0" fmla="*/ 453600 w 453600"/>
                      <a:gd name="connsiteY0" fmla="*/ 0 h 1920288"/>
                      <a:gd name="connsiteX1" fmla="*/ 453600 w 453600"/>
                      <a:gd name="connsiteY1" fmla="*/ 1920288 h 1920288"/>
                      <a:gd name="connsiteX2" fmla="*/ 384059 w 453600"/>
                      <a:gd name="connsiteY2" fmla="*/ 1914152 h 1920288"/>
                      <a:gd name="connsiteX3" fmla="*/ 9354 w 453600"/>
                      <a:gd name="connsiteY3" fmla="*/ 1548700 h 1920288"/>
                      <a:gd name="connsiteX4" fmla="*/ 0 w 453600"/>
                      <a:gd name="connsiteY4" fmla="*/ 1455902 h 1920288"/>
                      <a:gd name="connsiteX5" fmla="*/ 146 w 453600"/>
                      <a:gd name="connsiteY5" fmla="*/ 1451885 h 1920288"/>
                      <a:gd name="connsiteX6" fmla="*/ 145 w 453600"/>
                      <a:gd name="connsiteY6" fmla="*/ 1451885 h 1920288"/>
                      <a:gd name="connsiteX7" fmla="*/ 7358 w 453600"/>
                      <a:gd name="connsiteY7" fmla="*/ 1253678 h 1920288"/>
                      <a:gd name="connsiteX8" fmla="*/ 424671 w 453600"/>
                      <a:gd name="connsiteY8" fmla="*/ 36480 h 1920288"/>
                      <a:gd name="connsiteX9" fmla="*/ 453600 w 453600"/>
                      <a:gd name="connsiteY9" fmla="*/ 0 h 1920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453600" h="1920288">
                        <a:moveTo>
                          <a:pt x="453600" y="0"/>
                        </a:moveTo>
                        <a:lnTo>
                          <a:pt x="453600" y="1920288"/>
                        </a:lnTo>
                        <a:lnTo>
                          <a:pt x="384059" y="1914152"/>
                        </a:lnTo>
                        <a:cubicBezTo>
                          <a:pt x="196308" y="1880615"/>
                          <a:pt x="47443" y="1734834"/>
                          <a:pt x="9354" y="1548700"/>
                        </a:cubicBezTo>
                        <a:lnTo>
                          <a:pt x="0" y="1455902"/>
                        </a:lnTo>
                        <a:lnTo>
                          <a:pt x="146" y="1451885"/>
                        </a:lnTo>
                        <a:lnTo>
                          <a:pt x="145" y="1451885"/>
                        </a:lnTo>
                        <a:lnTo>
                          <a:pt x="7358" y="1253678"/>
                        </a:lnTo>
                        <a:cubicBezTo>
                          <a:pt x="42019" y="780132"/>
                          <a:pt x="195015" y="355125"/>
                          <a:pt x="424671" y="36480"/>
                        </a:cubicBezTo>
                        <a:lnTo>
                          <a:pt x="45360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20000"/>
                        </a:srgbClr>
                      </a:gs>
                    </a:gsLst>
                    <a:lin ang="189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08" name="Freeform: Shape 107"/>
                  <p:cNvSpPr/>
                  <p:nvPr/>
                </p:nvSpPr>
                <p:spPr>
                  <a:xfrm>
                    <a:off x="10992226" y="3165838"/>
                    <a:ext cx="482400" cy="1939601"/>
                  </a:xfrm>
                  <a:custGeom>
                    <a:avLst/>
                    <a:gdLst>
                      <a:gd name="connsiteX0" fmla="*/ 14399 w 482400"/>
                      <a:gd name="connsiteY0" fmla="*/ 0 h 1939601"/>
                      <a:gd name="connsiteX1" fmla="*/ 14399 w 482400"/>
                      <a:gd name="connsiteY1" fmla="*/ 689615 h 1939601"/>
                      <a:gd name="connsiteX2" fmla="*/ 14400 w 482400"/>
                      <a:gd name="connsiteY2" fmla="*/ 689615 h 1939601"/>
                      <a:gd name="connsiteX3" fmla="*/ 14401 w 482400"/>
                      <a:gd name="connsiteY3" fmla="*/ 689615 h 1939601"/>
                      <a:gd name="connsiteX4" fmla="*/ 14401 w 482400"/>
                      <a:gd name="connsiteY4" fmla="*/ 0 h 1939601"/>
                      <a:gd name="connsiteX5" fmla="*/ 57729 w 482400"/>
                      <a:gd name="connsiteY5" fmla="*/ 54638 h 1939601"/>
                      <a:gd name="connsiteX6" fmla="*/ 475042 w 482400"/>
                      <a:gd name="connsiteY6" fmla="*/ 1271836 h 1939601"/>
                      <a:gd name="connsiteX7" fmla="*/ 482255 w 482400"/>
                      <a:gd name="connsiteY7" fmla="*/ 1470043 h 1939601"/>
                      <a:gd name="connsiteX8" fmla="*/ 482254 w 482400"/>
                      <a:gd name="connsiteY8" fmla="*/ 1470043 h 1939601"/>
                      <a:gd name="connsiteX9" fmla="*/ 482400 w 482400"/>
                      <a:gd name="connsiteY9" fmla="*/ 1474060 h 1939601"/>
                      <a:gd name="connsiteX10" fmla="*/ 473046 w 482400"/>
                      <a:gd name="connsiteY10" fmla="*/ 1566858 h 1939601"/>
                      <a:gd name="connsiteX11" fmla="*/ 15706 w 482400"/>
                      <a:gd name="connsiteY11" fmla="*/ 1939601 h 1939601"/>
                      <a:gd name="connsiteX12" fmla="*/ 14400 w 482400"/>
                      <a:gd name="connsiteY12" fmla="*/ 1939469 h 1939601"/>
                      <a:gd name="connsiteX13" fmla="*/ 13094 w 482400"/>
                      <a:gd name="connsiteY13" fmla="*/ 1939601 h 1939601"/>
                      <a:gd name="connsiteX14" fmla="*/ 0 w 482400"/>
                      <a:gd name="connsiteY14" fmla="*/ 1938446 h 1939601"/>
                      <a:gd name="connsiteX15" fmla="*/ 0 w 482400"/>
                      <a:gd name="connsiteY15" fmla="*/ 18158 h 1939601"/>
                      <a:gd name="connsiteX16" fmla="*/ 14399 w 482400"/>
                      <a:gd name="connsiteY16" fmla="*/ 0 h 19396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482400" h="1939601">
                        <a:moveTo>
                          <a:pt x="14399" y="0"/>
                        </a:moveTo>
                        <a:lnTo>
                          <a:pt x="14399" y="689615"/>
                        </a:lnTo>
                        <a:lnTo>
                          <a:pt x="14400" y="689615"/>
                        </a:lnTo>
                        <a:lnTo>
                          <a:pt x="14401" y="689615"/>
                        </a:lnTo>
                        <a:lnTo>
                          <a:pt x="14401" y="0"/>
                        </a:lnTo>
                        <a:lnTo>
                          <a:pt x="57729" y="54638"/>
                        </a:lnTo>
                        <a:cubicBezTo>
                          <a:pt x="287385" y="373283"/>
                          <a:pt x="440381" y="798290"/>
                          <a:pt x="475042" y="1271836"/>
                        </a:cubicBezTo>
                        <a:lnTo>
                          <a:pt x="482255" y="1470043"/>
                        </a:lnTo>
                        <a:lnTo>
                          <a:pt x="482254" y="1470043"/>
                        </a:lnTo>
                        <a:lnTo>
                          <a:pt x="482400" y="1474060"/>
                        </a:lnTo>
                        <a:lnTo>
                          <a:pt x="473046" y="1566858"/>
                        </a:lnTo>
                        <a:cubicBezTo>
                          <a:pt x="429516" y="1779582"/>
                          <a:pt x="241298" y="1939601"/>
                          <a:pt x="15706" y="1939601"/>
                        </a:cubicBezTo>
                        <a:lnTo>
                          <a:pt x="14400" y="1939469"/>
                        </a:lnTo>
                        <a:lnTo>
                          <a:pt x="13094" y="1939601"/>
                        </a:lnTo>
                        <a:lnTo>
                          <a:pt x="0" y="1938446"/>
                        </a:lnTo>
                        <a:lnTo>
                          <a:pt x="0" y="18158"/>
                        </a:lnTo>
                        <a:lnTo>
                          <a:pt x="14399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rgbClr val="FFFFFF">
                          <a:alpha val="80000"/>
                        </a:srgbClr>
                      </a:gs>
                      <a:gs pos="100000">
                        <a:srgbClr val="FFFFFF">
                          <a:alpha val="10000"/>
                        </a:srgbClr>
                      </a:gs>
                    </a:gsLst>
                    <a:lin ang="2700000" scaled="0"/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rtl="0"/>
                    <a:endParaRPr lang="en-US" dirty="0">
                      <a:solidFill>
                        <a:schemeClr val="tx1"/>
                      </a:solidFill>
                      <a:latin typeface="Calibri" panose="020F0502020204030204" pitchFamily="34" charset="0"/>
                    </a:endParaRPr>
                  </a:p>
                </p:txBody>
              </p:sp>
            </p:grpSp>
            <p:grpSp>
              <p:nvGrpSpPr>
                <p:cNvPr id="103" name="Группа 102"/>
                <p:cNvGrpSpPr/>
                <p:nvPr/>
              </p:nvGrpSpPr>
              <p:grpSpPr>
                <a:xfrm>
                  <a:off x="9210264" y="3423463"/>
                  <a:ext cx="597126" cy="2160000"/>
                  <a:chOff x="9210264" y="3423463"/>
                  <a:chExt cx="597126" cy="2160000"/>
                </a:xfrm>
              </p:grpSpPr>
              <p:cxnSp>
                <p:nvCxnSpPr>
                  <p:cNvPr id="104" name="Прямая соединительная линия 103"/>
                  <p:cNvCxnSpPr/>
                  <p:nvPr/>
                </p:nvCxnSpPr>
                <p:spPr>
                  <a:xfrm>
                    <a:off x="9508827" y="3423463"/>
                    <a:ext cx="0" cy="2160000"/>
                  </a:xfrm>
                  <a:prstGeom prst="line">
                    <a:avLst/>
                  </a:prstGeom>
                  <a:ln w="12700">
                    <a:solidFill>
                      <a:srgbClr val="FFFFF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Rectangle 5"/>
                  <p:cNvSpPr/>
                  <p:nvPr/>
                </p:nvSpPr>
                <p:spPr>
                  <a:xfrm rot="2700000">
                    <a:off x="9210264" y="4162845"/>
                    <a:ext cx="597126" cy="597126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-1" fmla="*/ 0 w 1239398"/>
                      <a:gd name="connsiteY0-2" fmla="*/ 0 h 1239398"/>
                      <a:gd name="connsiteX1-3" fmla="*/ 1239398 w 1239398"/>
                      <a:gd name="connsiteY1-4" fmla="*/ 0 h 1239398"/>
                      <a:gd name="connsiteX2-5" fmla="*/ 1239398 w 1239398"/>
                      <a:gd name="connsiteY2-6" fmla="*/ 1239398 h 1239398"/>
                      <a:gd name="connsiteX3-7" fmla="*/ 0 w 1239398"/>
                      <a:gd name="connsiteY3-8" fmla="*/ 1239398 h 1239398"/>
                      <a:gd name="connsiteX4-9" fmla="*/ 91440 w 1239398"/>
                      <a:gd name="connsiteY4-10" fmla="*/ 91440 h 1239398"/>
                      <a:gd name="connsiteX0-11" fmla="*/ 1239398 w 1239398"/>
                      <a:gd name="connsiteY0-12" fmla="*/ 0 h 1239398"/>
                      <a:gd name="connsiteX1-13" fmla="*/ 1239398 w 1239398"/>
                      <a:gd name="connsiteY1-14" fmla="*/ 1239398 h 1239398"/>
                      <a:gd name="connsiteX2-15" fmla="*/ 0 w 1239398"/>
                      <a:gd name="connsiteY2-16" fmla="*/ 1239398 h 1239398"/>
                      <a:gd name="connsiteX3-17" fmla="*/ 91440 w 1239398"/>
                      <a:gd name="connsiteY3-18" fmla="*/ 91440 h 1239398"/>
                      <a:gd name="connsiteX0-19" fmla="*/ 1239398 w 1239398"/>
                      <a:gd name="connsiteY0-20" fmla="*/ 0 h 1239398"/>
                      <a:gd name="connsiteX1-21" fmla="*/ 1239398 w 1239398"/>
                      <a:gd name="connsiteY1-22" fmla="*/ 1239398 h 1239398"/>
                      <a:gd name="connsiteX2-23" fmla="*/ 0 w 1239398"/>
                      <a:gd name="connsiteY2-24" fmla="*/ 1239398 h 1239398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  <p:sp>
                <p:nvSpPr>
                  <p:cNvPr id="106" name="Rectangle 5"/>
                  <p:cNvSpPr/>
                  <p:nvPr/>
                </p:nvSpPr>
                <p:spPr>
                  <a:xfrm rot="2700000">
                    <a:off x="9297710" y="3747070"/>
                    <a:ext cx="422234" cy="422234"/>
                  </a:xfrm>
                  <a:custGeom>
                    <a:avLst/>
                    <a:gdLst>
                      <a:gd name="connsiteX0" fmla="*/ 0 w 1239398"/>
                      <a:gd name="connsiteY0" fmla="*/ 0 h 1239398"/>
                      <a:gd name="connsiteX1" fmla="*/ 1239398 w 1239398"/>
                      <a:gd name="connsiteY1" fmla="*/ 0 h 1239398"/>
                      <a:gd name="connsiteX2" fmla="*/ 1239398 w 1239398"/>
                      <a:gd name="connsiteY2" fmla="*/ 1239398 h 1239398"/>
                      <a:gd name="connsiteX3" fmla="*/ 0 w 1239398"/>
                      <a:gd name="connsiteY3" fmla="*/ 1239398 h 1239398"/>
                      <a:gd name="connsiteX4" fmla="*/ 0 w 1239398"/>
                      <a:gd name="connsiteY4" fmla="*/ 0 h 1239398"/>
                      <a:gd name="connsiteX0-1" fmla="*/ 0 w 1239398"/>
                      <a:gd name="connsiteY0-2" fmla="*/ 0 h 1239398"/>
                      <a:gd name="connsiteX1-3" fmla="*/ 1239398 w 1239398"/>
                      <a:gd name="connsiteY1-4" fmla="*/ 0 h 1239398"/>
                      <a:gd name="connsiteX2-5" fmla="*/ 1239398 w 1239398"/>
                      <a:gd name="connsiteY2-6" fmla="*/ 1239398 h 1239398"/>
                      <a:gd name="connsiteX3-7" fmla="*/ 0 w 1239398"/>
                      <a:gd name="connsiteY3-8" fmla="*/ 1239398 h 1239398"/>
                      <a:gd name="connsiteX4-9" fmla="*/ 91440 w 1239398"/>
                      <a:gd name="connsiteY4-10" fmla="*/ 91440 h 1239398"/>
                      <a:gd name="connsiteX0-11" fmla="*/ 1239398 w 1239398"/>
                      <a:gd name="connsiteY0-12" fmla="*/ 0 h 1239398"/>
                      <a:gd name="connsiteX1-13" fmla="*/ 1239398 w 1239398"/>
                      <a:gd name="connsiteY1-14" fmla="*/ 1239398 h 1239398"/>
                      <a:gd name="connsiteX2-15" fmla="*/ 0 w 1239398"/>
                      <a:gd name="connsiteY2-16" fmla="*/ 1239398 h 1239398"/>
                      <a:gd name="connsiteX3-17" fmla="*/ 91440 w 1239398"/>
                      <a:gd name="connsiteY3-18" fmla="*/ 91440 h 1239398"/>
                      <a:gd name="connsiteX0-19" fmla="*/ 1239398 w 1239398"/>
                      <a:gd name="connsiteY0-20" fmla="*/ 0 h 1239398"/>
                      <a:gd name="connsiteX1-21" fmla="*/ 1239398 w 1239398"/>
                      <a:gd name="connsiteY1-22" fmla="*/ 1239398 h 1239398"/>
                      <a:gd name="connsiteX2-23" fmla="*/ 0 w 1239398"/>
                      <a:gd name="connsiteY2-24" fmla="*/ 1239398 h 1239398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</a:cxnLst>
                    <a:rect l="l" t="t" r="r" b="b"/>
                    <a:pathLst>
                      <a:path w="1239398" h="1239398">
                        <a:moveTo>
                          <a:pt x="1239398" y="0"/>
                        </a:moveTo>
                        <a:lnTo>
                          <a:pt x="1239398" y="1239398"/>
                        </a:lnTo>
                        <a:lnTo>
                          <a:pt x="0" y="1239398"/>
                        </a:lnTo>
                      </a:path>
                    </a:pathLst>
                  </a:custGeom>
                  <a:noFill/>
                  <a:ln w="12700">
                    <a:solidFill>
                      <a:srgbClr val="FFFF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 rtl="0"/>
                    <a:endParaRPr lang="en-US" dirty="0">
                      <a:latin typeface="Calibri" panose="020F050202020403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7" name="Текст 6"/>
          <p:cNvSpPr>
            <a:spLocks noGrp="1"/>
          </p:cNvSpPr>
          <p:nvPr>
            <p:ph type="body" sz="quarter" idx="14" hasCustomPrompt="1"/>
          </p:nvPr>
        </p:nvSpPr>
        <p:spPr>
          <a:xfrm>
            <a:off x="8181686" y="2876550"/>
            <a:ext cx="3059113" cy="2983947"/>
          </a:xfrm>
        </p:spPr>
        <p:txBody>
          <a:bodyPr rtlCol="0"/>
          <a:lstStyle>
            <a:lvl1pPr marL="0" indent="0" algn="ctr">
              <a:buNone/>
              <a:defRPr/>
            </a:lvl1pPr>
            <a:lvl2pPr marL="360045" indent="0">
              <a:buFont typeface="Arial" panose="020B0604020202020204" pitchFamily="34" charset="0"/>
              <a:buNone/>
              <a:defRPr/>
            </a:lvl2pPr>
            <a:lvl3pPr marL="720090" indent="0">
              <a:buNone/>
              <a:defRPr/>
            </a:lvl3pPr>
            <a:lvl4pPr marL="1080135" indent="0">
              <a:buFont typeface="Arial" panose="020B0604020202020204" pitchFamily="34" charset="0"/>
              <a:buNone/>
              <a:defRPr/>
            </a:lvl4pPr>
            <a:lvl5pPr marL="1440180" indent="0">
              <a:buNone/>
              <a:defRPr/>
            </a:lvl5pPr>
          </a:lstStyle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07" y="536573"/>
            <a:ext cx="3856679" cy="1453003"/>
          </a:xfrm>
        </p:spPr>
        <p:txBody>
          <a:bodyPr rtlCol="0"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cxnSp>
        <p:nvCxnSpPr>
          <p:cNvPr id="91" name="Прямая соединительная линия 90"/>
          <p:cNvCxnSpPr/>
          <p:nvPr userDrawn="1"/>
        </p:nvCxnSpPr>
        <p:spPr>
          <a:xfrm>
            <a:off x="2179125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Объект 2"/>
          <p:cNvSpPr>
            <a:spLocks noGrp="1"/>
          </p:cNvSpPr>
          <p:nvPr>
            <p:ph idx="13" hasCustomPrompt="1"/>
          </p:nvPr>
        </p:nvSpPr>
        <p:spPr>
          <a:xfrm>
            <a:off x="907606" y="2877018"/>
            <a:ext cx="3060000" cy="2938561"/>
          </a:xfrm>
        </p:spPr>
        <p:txBody>
          <a:bodyPr rtlCol="0">
            <a:normAutofit/>
          </a:bodyPr>
          <a:lstStyle>
            <a:lvl1pPr algn="ctr">
              <a:defRPr/>
            </a:lvl1pPr>
          </a:lstStyle>
          <a:p>
            <a:pPr marL="0" indent="0" algn="ctr" rtl="0">
              <a:buNone/>
            </a:pPr>
            <a:r>
              <a:rPr lang="ru-RU" noProof="0"/>
              <a:t>Щелкните, чтобы изменить стиль образца текста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0000" y="6357168"/>
            <a:ext cx="1480400" cy="461665"/>
          </a:xfrm>
        </p:spPr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996947" y="6357600"/>
            <a:ext cx="6683376" cy="460800"/>
          </a:xfrm>
        </p:spPr>
        <p:txBody>
          <a:bodyPr rtlCol="0"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/>
          </p:nvPr>
        </p:nvSpPr>
        <p:spPr>
          <a:xfrm>
            <a:off x="4979987" y="0"/>
            <a:ext cx="7212013" cy="6858000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4A09A9-5501-47C1-A89A-A340965A2BE2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вед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600" y="536573"/>
            <a:ext cx="4078800" cy="1453003"/>
          </a:xfrm>
        </p:spPr>
        <p:txBody>
          <a:bodyPr rtlCol="0"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95" name="Текст 94"/>
          <p:cNvSpPr>
            <a:spLocks noGrp="1"/>
          </p:cNvSpPr>
          <p:nvPr>
            <p:ph type="body" sz="quarter" idx="13" hasCustomPrompt="1"/>
          </p:nvPr>
        </p:nvSpPr>
        <p:spPr>
          <a:xfrm>
            <a:off x="3686175" y="2876550"/>
            <a:ext cx="4819650" cy="2875321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baseline="0"/>
            </a:lvl1pPr>
            <a:lvl2pPr marL="360045" indent="0" algn="ctr">
              <a:buFont typeface="Arial" panose="020B0604020202020204" pitchFamily="34" charset="0"/>
              <a:buNone/>
              <a:defRPr/>
            </a:lvl2pPr>
            <a:lvl3pPr marL="720090" indent="0" algn="ctr">
              <a:buNone/>
              <a:defRPr/>
            </a:lvl3pPr>
            <a:lvl4pPr marL="1080135" indent="0" algn="ctr">
              <a:buFont typeface="Arial" panose="020B0604020202020204" pitchFamily="34" charset="0"/>
              <a:buNone/>
              <a:defRPr/>
            </a:lvl4pPr>
            <a:lvl5pPr marL="1440180" indent="0" algn="ctr">
              <a:buNone/>
              <a:defRPr/>
            </a:lvl5pPr>
          </a:lstStyle>
          <a:p>
            <a:pPr lvl="0" rtl="0"/>
            <a:r>
              <a:rPr lang="ru-RU" noProof="0"/>
              <a:t>Текст слайда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4A09A9-5501-47C1-A89A-A340965A2BE2}" type="slidenum">
              <a:rPr lang="ru-RU" smtClean="0"/>
            </a:fld>
            <a:endParaRPr lang="ru-RU" dirty="0"/>
          </a:p>
        </p:txBody>
      </p:sp>
      <p:grpSp>
        <p:nvGrpSpPr>
          <p:cNvPr id="6" name="Группа 5"/>
          <p:cNvGrpSpPr>
            <a:grpSpLocks noGrp="1" noRot="1" noChangeAspect="1" noMove="1" noResize="1" noUngrp="1"/>
          </p:cNvGrpSpPr>
          <p:nvPr userDrawn="1"/>
        </p:nvGrpSpPr>
        <p:grpSpPr>
          <a:xfrm>
            <a:off x="199766" y="716800"/>
            <a:ext cx="3838575" cy="5583025"/>
            <a:chOff x="199766" y="716800"/>
            <a:chExt cx="3838575" cy="5583025"/>
          </a:xfrm>
        </p:grpSpPr>
        <p:grpSp>
          <p:nvGrpSpPr>
            <p:cNvPr id="7" name="Группа 6"/>
            <p:cNvGrpSpPr>
              <a:grpSpLocks noGrp="1" noRot="1" noChangeAspect="1" noMove="1" noResize="1" noUngrp="1"/>
            </p:cNvGrpSpPr>
            <p:nvPr/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26" name="Freeform 64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Freeform 81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8" name="Freeform 61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9" name="Freeform 78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0" name="Freeform 84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1" name="Freeform 87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2" name="Freeform 60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Freeform 59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Freeform 6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Freeform 65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6" name="Freeform 79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Freeform 8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Freeform 85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9" name="Freeform 88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grpSp>
            <p:nvGrpSpPr>
              <p:cNvPr id="40" name="Группа 39"/>
              <p:cNvGrpSpPr>
                <a:grpSpLocks noGrp="1" noRot="1" noChangeAspect="1" noMove="1" noResize="1" noUngrp="1"/>
              </p:cNvGrpSpPr>
              <p:nvPr/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41" name="Line 63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2" name="Line 66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3" name="Line 67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4" name="Line 8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5" name="Line 83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6" name="Line 86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47" name="Line 8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8" name="Группа 7"/>
            <p:cNvGrpSpPr>
              <a:grpSpLocks noGrp="1" noRot="1" noChangeAspect="1" noMove="1" noResize="1" noUngrp="1"/>
            </p:cNvGrpSpPr>
            <p:nvPr/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18" name="Группа 17"/>
              <p:cNvGrpSpPr>
                <a:grpSpLocks noGrp="1" noRot="1" noChangeAspect="1" noMove="1" noResize="1" noUngrp="1"/>
              </p:cNvGrpSpPr>
              <p:nvPr/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22" name="Прямая соединительная линия 21"/>
                <p:cNvCxnSpPr>
                  <a:cxnSpLocks noGrp="1" noRot="1" noChangeAspect="1" noMove="1" noResize="1" noEditPoints="1" noAdjustHandles="1" noChangeArrowheads="1" noChangeShapeType="1"/>
                </p:cNvCxnSpPr>
                <p:nvPr/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>
                  <a:cxnSpLocks noGrp="1" noRot="1" noChangeAspect="1" noMove="1" noResize="1" noEditPoints="1" noAdjustHandles="1" noChangeArrowheads="1" noChangeShapeType="1"/>
                </p:cNvCxnSpPr>
                <p:nvPr/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3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-1" fmla="*/ 1302493 w 1393933"/>
                    <a:gd name="connsiteY0-2" fmla="*/ 1302493 h 1393933"/>
                    <a:gd name="connsiteX1-3" fmla="*/ 0 w 1393933"/>
                    <a:gd name="connsiteY1-4" fmla="*/ 1302493 h 1393933"/>
                    <a:gd name="connsiteX2-5" fmla="*/ 0 w 1393933"/>
                    <a:gd name="connsiteY2-6" fmla="*/ 0 h 1393933"/>
                    <a:gd name="connsiteX3-7" fmla="*/ 1302493 w 1393933"/>
                    <a:gd name="connsiteY3-8" fmla="*/ 0 h 1393933"/>
                    <a:gd name="connsiteX4-9" fmla="*/ 1393933 w 1393933"/>
                    <a:gd name="connsiteY4-10" fmla="*/ 1393933 h 1393933"/>
                    <a:gd name="connsiteX0-11" fmla="*/ 0 w 1393933"/>
                    <a:gd name="connsiteY0-12" fmla="*/ 1302493 h 1393933"/>
                    <a:gd name="connsiteX1-13" fmla="*/ 0 w 1393933"/>
                    <a:gd name="connsiteY1-14" fmla="*/ 0 h 1393933"/>
                    <a:gd name="connsiteX2-15" fmla="*/ 1302493 w 1393933"/>
                    <a:gd name="connsiteY2-16" fmla="*/ 0 h 1393933"/>
                    <a:gd name="connsiteX3-17" fmla="*/ 1393933 w 1393933"/>
                    <a:gd name="connsiteY3-18" fmla="*/ 1393933 h 1393933"/>
                    <a:gd name="connsiteX0-19" fmla="*/ 0 w 1302493"/>
                    <a:gd name="connsiteY0-20" fmla="*/ 1302493 h 1302493"/>
                    <a:gd name="connsiteX1-21" fmla="*/ 0 w 1302493"/>
                    <a:gd name="connsiteY1-22" fmla="*/ 0 h 1302493"/>
                    <a:gd name="connsiteX2-23" fmla="*/ 1302493 w 1302493"/>
                    <a:gd name="connsiteY2-24" fmla="*/ 0 h 130249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5" name="Rectangle 3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-1" fmla="*/ 1302493 w 1393933"/>
                    <a:gd name="connsiteY0-2" fmla="*/ 1302493 h 1393933"/>
                    <a:gd name="connsiteX1-3" fmla="*/ 0 w 1393933"/>
                    <a:gd name="connsiteY1-4" fmla="*/ 1302493 h 1393933"/>
                    <a:gd name="connsiteX2-5" fmla="*/ 0 w 1393933"/>
                    <a:gd name="connsiteY2-6" fmla="*/ 0 h 1393933"/>
                    <a:gd name="connsiteX3-7" fmla="*/ 1302493 w 1393933"/>
                    <a:gd name="connsiteY3-8" fmla="*/ 0 h 1393933"/>
                    <a:gd name="connsiteX4-9" fmla="*/ 1393933 w 1393933"/>
                    <a:gd name="connsiteY4-10" fmla="*/ 1393933 h 1393933"/>
                    <a:gd name="connsiteX0-11" fmla="*/ 0 w 1393933"/>
                    <a:gd name="connsiteY0-12" fmla="*/ 1302493 h 1393933"/>
                    <a:gd name="connsiteX1-13" fmla="*/ 0 w 1393933"/>
                    <a:gd name="connsiteY1-14" fmla="*/ 0 h 1393933"/>
                    <a:gd name="connsiteX2-15" fmla="*/ 1302493 w 1393933"/>
                    <a:gd name="connsiteY2-16" fmla="*/ 0 h 1393933"/>
                    <a:gd name="connsiteX3-17" fmla="*/ 1393933 w 1393933"/>
                    <a:gd name="connsiteY3-18" fmla="*/ 1393933 h 1393933"/>
                    <a:gd name="connsiteX0-19" fmla="*/ 0 w 1302493"/>
                    <a:gd name="connsiteY0-20" fmla="*/ 1302493 h 1302493"/>
                    <a:gd name="connsiteX1-21" fmla="*/ 0 w 1302493"/>
                    <a:gd name="connsiteY1-22" fmla="*/ 0 h 1302493"/>
                    <a:gd name="connsiteX2-23" fmla="*/ 1302493 w 1302493"/>
                    <a:gd name="connsiteY2-24" fmla="*/ 0 h 130249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9" name="Группа 18"/>
              <p:cNvGrpSpPr>
                <a:grpSpLocks noGrp="1" noRot="1" noChangeAspect="1" noMove="1" noResize="1" noUngrp="1"/>
              </p:cNvGrpSpPr>
              <p:nvPr/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20" name="Freeform: Shape 1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1" name="Freeform: Shape 2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9" name="Группа 8"/>
            <p:cNvGrpSpPr>
              <a:grpSpLocks noGrp="1" noRot="1" noChangeAspect="1" noMove="1" noResize="1" noUngrp="1"/>
            </p:cNvGrpSpPr>
            <p:nvPr/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10" name="Группа 9"/>
              <p:cNvGrpSpPr>
                <a:grpSpLocks noGrp="1" noRot="1" noChangeAspect="1" noMove="1" noResize="1" noUngrp="1"/>
              </p:cNvGrpSpPr>
              <p:nvPr/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15" name="Freeform 68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6" name="Freeform 6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7" name="Line 7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1" name="Группа 10"/>
              <p:cNvGrpSpPr>
                <a:grpSpLocks noGrp="1" noRot="1" noChangeAspect="1" noMove="1" noResize="1" noUngrp="1"/>
              </p:cNvGrpSpPr>
              <p:nvPr/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12" name="Freeform 68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" name="Freeform 6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4" name="Line 7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48" name="Группа 47"/>
          <p:cNvGrpSpPr>
            <a:grpSpLocks noGrp="1" noRot="1" noChangeAspect="1" noMove="1" noResize="1" noUngrp="1"/>
          </p:cNvGrpSpPr>
          <p:nvPr userDrawn="1"/>
        </p:nvGrpSpPr>
        <p:grpSpPr>
          <a:xfrm flipH="1">
            <a:off x="8153659" y="716800"/>
            <a:ext cx="3838575" cy="5583025"/>
            <a:chOff x="199766" y="716800"/>
            <a:chExt cx="3838575" cy="5583025"/>
          </a:xfrm>
        </p:grpSpPr>
        <p:grpSp>
          <p:nvGrpSpPr>
            <p:cNvPr id="49" name="Группа 48"/>
            <p:cNvGrpSpPr>
              <a:grpSpLocks noGrp="1" noRot="1" noChangeAspect="1" noMove="1" noResize="1" noUngrp="1"/>
            </p:cNvGrpSpPr>
            <p:nvPr/>
          </p:nvGrpSpPr>
          <p:grpSpPr>
            <a:xfrm rot="2700000">
              <a:off x="890329" y="26237"/>
              <a:ext cx="2457450" cy="3838575"/>
              <a:chOff x="587376" y="280988"/>
              <a:chExt cx="2457450" cy="3838575"/>
            </a:xfrm>
          </p:grpSpPr>
          <p:sp>
            <p:nvSpPr>
              <p:cNvPr id="68" name="Freeform 64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1443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69" name="Freeform 81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205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0" name="Freeform 61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1443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1" name="Freeform 78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2205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2" name="Freeform 84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2967038"/>
                <a:ext cx="1228725" cy="790575"/>
              </a:xfrm>
              <a:custGeom>
                <a:avLst/>
                <a:gdLst>
                  <a:gd name="T0" fmla="*/ 95 w 258"/>
                  <a:gd name="T1" fmla="*/ 132 h 166"/>
                  <a:gd name="T2" fmla="*/ 258 w 258"/>
                  <a:gd name="T3" fmla="*/ 149 h 166"/>
                  <a:gd name="T4" fmla="*/ 0 w 258"/>
                  <a:gd name="T5" fmla="*/ 0 h 166"/>
                  <a:gd name="T6" fmla="*/ 95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95" y="132"/>
                    </a:moveTo>
                    <a:cubicBezTo>
                      <a:pt x="147" y="162"/>
                      <a:pt x="206" y="166"/>
                      <a:pt x="258" y="14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1" y="54"/>
                      <a:pt x="44" y="102"/>
                      <a:pt x="95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3" name="Freeform 87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967038"/>
                <a:ext cx="1228725" cy="790575"/>
              </a:xfrm>
              <a:custGeom>
                <a:avLst/>
                <a:gdLst>
                  <a:gd name="T0" fmla="*/ 162 w 258"/>
                  <a:gd name="T1" fmla="*/ 132 h 166"/>
                  <a:gd name="T2" fmla="*/ 258 w 258"/>
                  <a:gd name="T3" fmla="*/ 0 h 166"/>
                  <a:gd name="T4" fmla="*/ 0 w 258"/>
                  <a:gd name="T5" fmla="*/ 149 h 166"/>
                  <a:gd name="T6" fmla="*/ 162 w 258"/>
                  <a:gd name="T7" fmla="*/ 132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162" y="132"/>
                    </a:moveTo>
                    <a:cubicBezTo>
                      <a:pt x="214" y="102"/>
                      <a:pt x="247" y="54"/>
                      <a:pt x="258" y="0"/>
                    </a:cubicBezTo>
                    <a:cubicBezTo>
                      <a:pt x="0" y="149"/>
                      <a:pt x="0" y="149"/>
                      <a:pt x="0" y="149"/>
                    </a:cubicBezTo>
                    <a:cubicBezTo>
                      <a:pt x="52" y="166"/>
                      <a:pt x="111" y="162"/>
                      <a:pt x="162" y="13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4" name="Freeform 60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80988"/>
                <a:ext cx="319088" cy="1419225"/>
              </a:xfrm>
              <a:custGeom>
                <a:avLst/>
                <a:gdLst>
                  <a:gd name="T0" fmla="*/ 0 w 67"/>
                  <a:gd name="T1" fmla="*/ 0 h 298"/>
                  <a:gd name="T2" fmla="*/ 0 w 67"/>
                  <a:gd name="T3" fmla="*/ 298 h 298"/>
                  <a:gd name="T4" fmla="*/ 67 w 67"/>
                  <a:gd name="T5" fmla="*/ 149 h 298"/>
                  <a:gd name="T6" fmla="*/ 0 w 67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7" y="208"/>
                      <a:pt x="67" y="149"/>
                    </a:cubicBezTo>
                    <a:cubicBezTo>
                      <a:pt x="67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5" name="Freeform 59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7013" y="280988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6" name="Freeform 6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1390651"/>
                <a:ext cx="1228725" cy="761999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7" name="Freeform 65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1362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0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8" name="Freeform 79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2124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79" name="Freeform 82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124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80" name="Freeform 85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7376" y="2886075"/>
                <a:ext cx="1228725" cy="790575"/>
              </a:xfrm>
              <a:custGeom>
                <a:avLst/>
                <a:gdLst>
                  <a:gd name="T0" fmla="*/ 0 w 258"/>
                  <a:gd name="T1" fmla="*/ 17 h 166"/>
                  <a:gd name="T2" fmla="*/ 258 w 258"/>
                  <a:gd name="T3" fmla="*/ 166 h 166"/>
                  <a:gd name="T4" fmla="*/ 162 w 258"/>
                  <a:gd name="T5" fmla="*/ 34 h 166"/>
                  <a:gd name="T6" fmla="*/ 0 w 258"/>
                  <a:gd name="T7" fmla="*/ 17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7"/>
                    </a:moveTo>
                    <a:cubicBezTo>
                      <a:pt x="258" y="166"/>
                      <a:pt x="258" y="166"/>
                      <a:pt x="258" y="166"/>
                    </a:cubicBezTo>
                    <a:cubicBezTo>
                      <a:pt x="247" y="112"/>
                      <a:pt x="213" y="63"/>
                      <a:pt x="162" y="34"/>
                    </a:cubicBezTo>
                    <a:cubicBezTo>
                      <a:pt x="111" y="4"/>
                      <a:pt x="52" y="0"/>
                      <a:pt x="0" y="1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81" name="Freeform 88"/>
              <p:cNvSpPr>
                <a:spLocks noGrp="1"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6101" y="2886075"/>
                <a:ext cx="1228725" cy="790575"/>
              </a:xfrm>
              <a:custGeom>
                <a:avLst/>
                <a:gdLst>
                  <a:gd name="T0" fmla="*/ 0 w 258"/>
                  <a:gd name="T1" fmla="*/ 166 h 166"/>
                  <a:gd name="T2" fmla="*/ 258 w 258"/>
                  <a:gd name="T3" fmla="*/ 17 h 166"/>
                  <a:gd name="T4" fmla="*/ 96 w 258"/>
                  <a:gd name="T5" fmla="*/ 34 h 166"/>
                  <a:gd name="T6" fmla="*/ 0 w 258"/>
                  <a:gd name="T7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8" h="166">
                    <a:moveTo>
                      <a:pt x="0" y="166"/>
                    </a:moveTo>
                    <a:cubicBezTo>
                      <a:pt x="258" y="17"/>
                      <a:pt x="258" y="17"/>
                      <a:pt x="258" y="17"/>
                    </a:cubicBezTo>
                    <a:cubicBezTo>
                      <a:pt x="206" y="0"/>
                      <a:pt x="147" y="4"/>
                      <a:pt x="96" y="34"/>
                    </a:cubicBezTo>
                    <a:cubicBezTo>
                      <a:pt x="44" y="63"/>
                      <a:pt x="11" y="112"/>
                      <a:pt x="0" y="16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08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grpSp>
            <p:nvGrpSpPr>
              <p:cNvPr id="82" name="Группа 81"/>
              <p:cNvGrpSpPr>
                <a:grpSpLocks noGrp="1" noRot="1" noChangeAspect="1" noMove="1" noResize="1" noUngrp="1"/>
              </p:cNvGrpSpPr>
              <p:nvPr/>
            </p:nvGrpSpPr>
            <p:grpSpPr>
              <a:xfrm>
                <a:off x="587376" y="280988"/>
                <a:ext cx="2457450" cy="3838575"/>
                <a:chOff x="587376" y="280988"/>
                <a:chExt cx="2457450" cy="3838575"/>
              </a:xfrm>
            </p:grpSpPr>
            <p:sp>
              <p:nvSpPr>
                <p:cNvPr id="83" name="Line 63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4" name="Line 66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1816101" y="1443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5" name="Line 67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1816101" y="280988"/>
                  <a:ext cx="0" cy="3838575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6" name="Line 8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7" name="Line 83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1816101" y="2205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8" name="Line 86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7376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89" name="Line 8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1816101" y="2967038"/>
                  <a:ext cx="1228725" cy="709613"/>
                </a:xfrm>
                <a:prstGeom prst="line">
                  <a:avLst/>
                </a:prstGeom>
                <a:noFill/>
                <a:ln w="12700" cap="rnd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50" name="Группа 49"/>
            <p:cNvGrpSpPr>
              <a:grpSpLocks noGrp="1" noRot="1" noChangeAspect="1" noMove="1" noResize="1" noUngrp="1"/>
            </p:cNvGrpSpPr>
            <p:nvPr/>
          </p:nvGrpSpPr>
          <p:grpSpPr>
            <a:xfrm rot="13500000">
              <a:off x="480743" y="3311698"/>
              <a:ext cx="1785984" cy="2211229"/>
              <a:chOff x="3125006" y="3171595"/>
              <a:chExt cx="1785984" cy="2211229"/>
            </a:xfrm>
          </p:grpSpPr>
          <p:grpSp>
            <p:nvGrpSpPr>
              <p:cNvPr id="60" name="Группа 59"/>
              <p:cNvGrpSpPr>
                <a:grpSpLocks noGrp="1" noRot="1" noChangeAspect="1" noMove="1" noResize="1" noUngrp="1"/>
              </p:cNvGrpSpPr>
              <p:nvPr/>
            </p:nvGrpSpPr>
            <p:grpSpPr>
              <a:xfrm>
                <a:off x="3136819" y="3174345"/>
                <a:ext cx="1760933" cy="2208479"/>
                <a:chOff x="4749017" y="2998646"/>
                <a:chExt cx="1760933" cy="2208479"/>
              </a:xfrm>
            </p:grpSpPr>
            <p:cxnSp>
              <p:nvCxnSpPr>
                <p:cNvPr id="64" name="Прямая соединительная линия 63"/>
                <p:cNvCxnSpPr>
                  <a:cxnSpLocks noGrp="1" noRot="1" noChangeAspect="1" noMove="1" noResize="1" noEditPoints="1" noAdjustHandles="1" noChangeArrowheads="1" noChangeShapeType="1"/>
                </p:cNvCxnSpPr>
                <p:nvPr/>
              </p:nvCxnSpPr>
              <p:spPr>
                <a:xfrm flipH="1">
                  <a:off x="5630197" y="2998646"/>
                  <a:ext cx="0" cy="2208479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>
                  <a:cxnSpLocks noGrp="1" noRot="1" noChangeAspect="1" noMove="1" noResize="1" noEditPoints="1" noAdjustHandles="1" noChangeArrowheads="1" noChangeShapeType="1"/>
                </p:cNvCxnSpPr>
                <p:nvPr/>
              </p:nvCxnSpPr>
              <p:spPr>
                <a:xfrm rot="10800000" flipH="1">
                  <a:off x="4749017" y="4416771"/>
                  <a:ext cx="1760933" cy="0"/>
                </a:xfrm>
                <a:prstGeom prst="line">
                  <a:avLst/>
                </a:prstGeom>
                <a:ln w="12700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3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3500000">
                  <a:off x="5136242" y="3224252"/>
                  <a:ext cx="987915" cy="987915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-1" fmla="*/ 1302493 w 1393933"/>
                    <a:gd name="connsiteY0-2" fmla="*/ 1302493 h 1393933"/>
                    <a:gd name="connsiteX1-3" fmla="*/ 0 w 1393933"/>
                    <a:gd name="connsiteY1-4" fmla="*/ 1302493 h 1393933"/>
                    <a:gd name="connsiteX2-5" fmla="*/ 0 w 1393933"/>
                    <a:gd name="connsiteY2-6" fmla="*/ 0 h 1393933"/>
                    <a:gd name="connsiteX3-7" fmla="*/ 1302493 w 1393933"/>
                    <a:gd name="connsiteY3-8" fmla="*/ 0 h 1393933"/>
                    <a:gd name="connsiteX4-9" fmla="*/ 1393933 w 1393933"/>
                    <a:gd name="connsiteY4-10" fmla="*/ 1393933 h 1393933"/>
                    <a:gd name="connsiteX0-11" fmla="*/ 0 w 1393933"/>
                    <a:gd name="connsiteY0-12" fmla="*/ 1302493 h 1393933"/>
                    <a:gd name="connsiteX1-13" fmla="*/ 0 w 1393933"/>
                    <a:gd name="connsiteY1-14" fmla="*/ 0 h 1393933"/>
                    <a:gd name="connsiteX2-15" fmla="*/ 1302493 w 1393933"/>
                    <a:gd name="connsiteY2-16" fmla="*/ 0 h 1393933"/>
                    <a:gd name="connsiteX3-17" fmla="*/ 1393933 w 1393933"/>
                    <a:gd name="connsiteY3-18" fmla="*/ 1393933 h 1393933"/>
                    <a:gd name="connsiteX0-19" fmla="*/ 0 w 1302493"/>
                    <a:gd name="connsiteY0-20" fmla="*/ 1302493 h 1302493"/>
                    <a:gd name="connsiteX1-21" fmla="*/ 0 w 1302493"/>
                    <a:gd name="connsiteY1-22" fmla="*/ 0 h 1302493"/>
                    <a:gd name="connsiteX2-23" fmla="*/ 1302493 w 1302493"/>
                    <a:gd name="connsiteY2-24" fmla="*/ 0 h 130249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7" name="Rectangle 3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3500000">
                  <a:off x="5327037" y="3070731"/>
                  <a:ext cx="606323" cy="606323"/>
                </a:xfrm>
                <a:custGeom>
                  <a:avLst/>
                  <a:gdLst>
                    <a:gd name="connsiteX0" fmla="*/ 0 w 1302493"/>
                    <a:gd name="connsiteY0" fmla="*/ 0 h 1302493"/>
                    <a:gd name="connsiteX1" fmla="*/ 1302493 w 1302493"/>
                    <a:gd name="connsiteY1" fmla="*/ 0 h 1302493"/>
                    <a:gd name="connsiteX2" fmla="*/ 1302493 w 1302493"/>
                    <a:gd name="connsiteY2" fmla="*/ 1302493 h 1302493"/>
                    <a:gd name="connsiteX3" fmla="*/ 0 w 1302493"/>
                    <a:gd name="connsiteY3" fmla="*/ 1302493 h 1302493"/>
                    <a:gd name="connsiteX4" fmla="*/ 0 w 1302493"/>
                    <a:gd name="connsiteY4" fmla="*/ 0 h 1302493"/>
                    <a:gd name="connsiteX0-1" fmla="*/ 1302493 w 1393933"/>
                    <a:gd name="connsiteY0-2" fmla="*/ 1302493 h 1393933"/>
                    <a:gd name="connsiteX1-3" fmla="*/ 0 w 1393933"/>
                    <a:gd name="connsiteY1-4" fmla="*/ 1302493 h 1393933"/>
                    <a:gd name="connsiteX2-5" fmla="*/ 0 w 1393933"/>
                    <a:gd name="connsiteY2-6" fmla="*/ 0 h 1393933"/>
                    <a:gd name="connsiteX3-7" fmla="*/ 1302493 w 1393933"/>
                    <a:gd name="connsiteY3-8" fmla="*/ 0 h 1393933"/>
                    <a:gd name="connsiteX4-9" fmla="*/ 1393933 w 1393933"/>
                    <a:gd name="connsiteY4-10" fmla="*/ 1393933 h 1393933"/>
                    <a:gd name="connsiteX0-11" fmla="*/ 0 w 1393933"/>
                    <a:gd name="connsiteY0-12" fmla="*/ 1302493 h 1393933"/>
                    <a:gd name="connsiteX1-13" fmla="*/ 0 w 1393933"/>
                    <a:gd name="connsiteY1-14" fmla="*/ 0 h 1393933"/>
                    <a:gd name="connsiteX2-15" fmla="*/ 1302493 w 1393933"/>
                    <a:gd name="connsiteY2-16" fmla="*/ 0 h 1393933"/>
                    <a:gd name="connsiteX3-17" fmla="*/ 1393933 w 1393933"/>
                    <a:gd name="connsiteY3-18" fmla="*/ 1393933 h 1393933"/>
                    <a:gd name="connsiteX0-19" fmla="*/ 0 w 1302493"/>
                    <a:gd name="connsiteY0-20" fmla="*/ 1302493 h 1302493"/>
                    <a:gd name="connsiteX1-21" fmla="*/ 0 w 1302493"/>
                    <a:gd name="connsiteY1-22" fmla="*/ 0 h 1302493"/>
                    <a:gd name="connsiteX2-23" fmla="*/ 1302493 w 1302493"/>
                    <a:gd name="connsiteY2-24" fmla="*/ 0 h 1302493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</a:cxnLst>
                  <a:rect l="l" t="t" r="r" b="b"/>
                  <a:pathLst>
                    <a:path w="1302493" h="1302493">
                      <a:moveTo>
                        <a:pt x="0" y="1302493"/>
                      </a:moveTo>
                      <a:lnTo>
                        <a:pt x="0" y="0"/>
                      </a:lnTo>
                      <a:lnTo>
                        <a:pt x="1302493" y="0"/>
                      </a:lnTo>
                    </a:path>
                  </a:pathLst>
                </a:custGeom>
                <a:noFill/>
                <a:ln w="12700"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61" name="Группа 60"/>
              <p:cNvGrpSpPr>
                <a:grpSpLocks noGrp="1" noRot="1" noChangeAspect="1" noMove="1" noResize="1" noUngrp="1"/>
              </p:cNvGrpSpPr>
              <p:nvPr/>
            </p:nvGrpSpPr>
            <p:grpSpPr>
              <a:xfrm>
                <a:off x="3125006" y="3171595"/>
                <a:ext cx="1785984" cy="1799739"/>
                <a:chOff x="6879836" y="3516901"/>
                <a:chExt cx="1785984" cy="1799739"/>
              </a:xfrm>
            </p:grpSpPr>
            <p:sp>
              <p:nvSpPr>
                <p:cNvPr id="62" name="Freeform: Shape 61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9836" y="3521665"/>
                  <a:ext cx="892801" cy="1794975"/>
                </a:xfrm>
                <a:custGeom>
                  <a:avLst/>
                  <a:gdLst>
                    <a:gd name="connsiteX0" fmla="*/ 892801 w 892801"/>
                    <a:gd name="connsiteY0" fmla="*/ 0 h 1794975"/>
                    <a:gd name="connsiteX1" fmla="*/ 892801 w 892801"/>
                    <a:gd name="connsiteY1" fmla="*/ 1434622 h 1794975"/>
                    <a:gd name="connsiteX2" fmla="*/ 845919 w 892801"/>
                    <a:gd name="connsiteY2" fmla="*/ 1533379 h 1794975"/>
                    <a:gd name="connsiteX3" fmla="*/ 440820 w 892801"/>
                    <a:gd name="connsiteY3" fmla="*/ 1794916 h 1794975"/>
                    <a:gd name="connsiteX4" fmla="*/ 379878 w 892801"/>
                    <a:gd name="connsiteY4" fmla="*/ 1791253 h 1794975"/>
                    <a:gd name="connsiteX5" fmla="*/ 763083 w 892801"/>
                    <a:gd name="connsiteY5" fmla="*/ 100140 h 1794975"/>
                    <a:gd name="connsiteX6" fmla="*/ 892801 w 892801"/>
                    <a:gd name="connsiteY6" fmla="*/ 0 h 1794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92801" h="1794975">
                      <a:moveTo>
                        <a:pt x="892801" y="0"/>
                      </a:moveTo>
                      <a:lnTo>
                        <a:pt x="892801" y="1434622"/>
                      </a:lnTo>
                      <a:lnTo>
                        <a:pt x="845919" y="1533379"/>
                      </a:lnTo>
                      <a:cubicBezTo>
                        <a:pt x="735106" y="1711682"/>
                        <a:pt x="584368" y="1792418"/>
                        <a:pt x="440820" y="1794916"/>
                      </a:cubicBezTo>
                      <a:cubicBezTo>
                        <a:pt x="420314" y="1795273"/>
                        <a:pt x="399954" y="1794033"/>
                        <a:pt x="379878" y="1791253"/>
                      </a:cubicBezTo>
                      <a:cubicBezTo>
                        <a:pt x="-41718" y="1732871"/>
                        <a:pt x="-338017" y="995203"/>
                        <a:pt x="763083" y="100140"/>
                      </a:cubicBezTo>
                      <a:lnTo>
                        <a:pt x="89280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63" name="Freeform: Shape 62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2637" y="3516901"/>
                  <a:ext cx="893183" cy="1795123"/>
                </a:xfrm>
                <a:custGeom>
                  <a:avLst/>
                  <a:gdLst>
                    <a:gd name="connsiteX0" fmla="*/ 191 w 893183"/>
                    <a:gd name="connsiteY0" fmla="*/ 0 h 1795123"/>
                    <a:gd name="connsiteX1" fmla="*/ 130101 w 893183"/>
                    <a:gd name="connsiteY1" fmla="*/ 100288 h 1795123"/>
                    <a:gd name="connsiteX2" fmla="*/ 513306 w 893183"/>
                    <a:gd name="connsiteY2" fmla="*/ 1791401 h 1795123"/>
                    <a:gd name="connsiteX3" fmla="*/ 47265 w 893183"/>
                    <a:gd name="connsiteY3" fmla="*/ 1533527 h 1795123"/>
                    <a:gd name="connsiteX4" fmla="*/ 192 w 893183"/>
                    <a:gd name="connsiteY4" fmla="*/ 1434367 h 1795123"/>
                    <a:gd name="connsiteX5" fmla="*/ 192 w 893183"/>
                    <a:gd name="connsiteY5" fmla="*/ 1438981 h 1795123"/>
                    <a:gd name="connsiteX6" fmla="*/ 0 w 893183"/>
                    <a:gd name="connsiteY6" fmla="*/ 1439386 h 1795123"/>
                    <a:gd name="connsiteX7" fmla="*/ 0 w 893183"/>
                    <a:gd name="connsiteY7" fmla="*/ 4764 h 1795123"/>
                    <a:gd name="connsiteX8" fmla="*/ 191 w 893183"/>
                    <a:gd name="connsiteY8" fmla="*/ 4616 h 1795123"/>
                    <a:gd name="connsiteX9" fmla="*/ 191 w 893183"/>
                    <a:gd name="connsiteY9" fmla="*/ 0 h 17951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893183" h="1795123">
                      <a:moveTo>
                        <a:pt x="191" y="0"/>
                      </a:moveTo>
                      <a:lnTo>
                        <a:pt x="130101" y="100288"/>
                      </a:lnTo>
                      <a:cubicBezTo>
                        <a:pt x="1231201" y="995351"/>
                        <a:pt x="934902" y="1733019"/>
                        <a:pt x="513306" y="1791401"/>
                      </a:cubicBezTo>
                      <a:cubicBezTo>
                        <a:pt x="352699" y="1813642"/>
                        <a:pt x="173909" y="1737302"/>
                        <a:pt x="47265" y="1533527"/>
                      </a:cubicBezTo>
                      <a:lnTo>
                        <a:pt x="192" y="1434367"/>
                      </a:lnTo>
                      <a:lnTo>
                        <a:pt x="192" y="1438981"/>
                      </a:lnTo>
                      <a:lnTo>
                        <a:pt x="0" y="1439386"/>
                      </a:lnTo>
                      <a:lnTo>
                        <a:pt x="0" y="4764"/>
                      </a:lnTo>
                      <a:lnTo>
                        <a:pt x="191" y="4616"/>
                      </a:lnTo>
                      <a:lnTo>
                        <a:pt x="191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solidFill>
                      <a:schemeClr val="tx1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51" name="Группа 50"/>
            <p:cNvGrpSpPr>
              <a:grpSpLocks noGrp="1" noRot="1" noChangeAspect="1" noMove="1" noResize="1" noUngrp="1"/>
            </p:cNvGrpSpPr>
            <p:nvPr/>
          </p:nvGrpSpPr>
          <p:grpSpPr>
            <a:xfrm rot="10800000">
              <a:off x="555957" y="5230097"/>
              <a:ext cx="641183" cy="1069728"/>
              <a:chOff x="6484112" y="2967038"/>
              <a:chExt cx="641183" cy="1069728"/>
            </a:xfrm>
          </p:grpSpPr>
          <p:grpSp>
            <p:nvGrpSpPr>
              <p:cNvPr id="52" name="Группа 51"/>
              <p:cNvGrpSpPr>
                <a:grpSpLocks noGrp="1" noRot="1" noChangeAspect="1" noMove="1" noResize="1" noUngrp="1"/>
              </p:cNvGrpSpPr>
              <p:nvPr/>
            </p:nvGrpSpPr>
            <p:grpSpPr>
              <a:xfrm>
                <a:off x="6808136" y="2967038"/>
                <a:ext cx="317159" cy="932400"/>
                <a:chOff x="6808136" y="2967038"/>
                <a:chExt cx="317159" cy="932400"/>
              </a:xfrm>
            </p:grpSpPr>
            <p:sp>
              <p:nvSpPr>
                <p:cNvPr id="57" name="Freeform 68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8" name="Freeform 6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9" name="Line 7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53" name="Группа 52"/>
              <p:cNvGrpSpPr>
                <a:grpSpLocks noGrp="1" noRot="1" noChangeAspect="1" noMove="1" noResize="1" noUngrp="1"/>
              </p:cNvGrpSpPr>
              <p:nvPr/>
            </p:nvGrpSpPr>
            <p:grpSpPr>
              <a:xfrm rot="18900000" flipH="1">
                <a:off x="6484112" y="3104366"/>
                <a:ext cx="317159" cy="932400"/>
                <a:chOff x="6808136" y="2967038"/>
                <a:chExt cx="317159" cy="932400"/>
              </a:xfrm>
            </p:grpSpPr>
            <p:sp>
              <p:nvSpPr>
                <p:cNvPr id="54" name="Freeform 68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08136" y="2967038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5" name="Freeform 69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967908" y="2967038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56" name="Line 70"/>
                <p:cNvSpPr>
                  <a:spLocks noGrp="1"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 flipV="1">
                  <a:off x="6967908" y="2967038"/>
                  <a:ext cx="0" cy="9324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</p:grpSp>
      <p:cxnSp>
        <p:nvCxnSpPr>
          <p:cNvPr id="91" name="Прямая соединительная линия 90"/>
          <p:cNvCxnSpPr/>
          <p:nvPr userDrawn="1"/>
        </p:nvCxnSpPr>
        <p:spPr>
          <a:xfrm>
            <a:off x="5826000" y="2428148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рыв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bg1">
                  <a:alpha val="2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400" y="563402"/>
            <a:ext cx="4075200" cy="2058573"/>
          </a:xfrm>
        </p:spPr>
        <p:txBody>
          <a:bodyPr rtlCol="0">
            <a:noAutofit/>
          </a:bodyPr>
          <a:lstStyle>
            <a:lvl1pPr algn="ctr"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20" name="Подзаголовок 7"/>
          <p:cNvSpPr>
            <a:spLocks noGrp="1"/>
          </p:cNvSpPr>
          <p:nvPr>
            <p:ph type="subTitle" idx="1" hasCustomPrompt="1"/>
          </p:nvPr>
        </p:nvSpPr>
        <p:spPr>
          <a:xfrm>
            <a:off x="990000" y="4248000"/>
            <a:ext cx="4075200" cy="1520975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/>
              <a:t>Подзаголовок</a:t>
            </a:r>
            <a:endParaRPr lang="ru-RU" noProof="0"/>
          </a:p>
        </p:txBody>
      </p:sp>
      <p:sp>
        <p:nvSpPr>
          <p:cNvPr id="24" name="Рисунок 23"/>
          <p:cNvSpPr>
            <a:spLocks noGrp="1"/>
          </p:cNvSpPr>
          <p:nvPr>
            <p:ph type="pic" sz="quarter" idx="13"/>
          </p:nvPr>
        </p:nvSpPr>
        <p:spPr>
          <a:xfrm>
            <a:off x="6654800" y="563563"/>
            <a:ext cx="4995863" cy="2706687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26" name="Рисунок 25"/>
          <p:cNvSpPr>
            <a:spLocks noGrp="1"/>
          </p:cNvSpPr>
          <p:nvPr>
            <p:ph type="pic" sz="quarter" idx="14"/>
          </p:nvPr>
        </p:nvSpPr>
        <p:spPr>
          <a:xfrm>
            <a:off x="6654800" y="3587750"/>
            <a:ext cx="4995863" cy="2698750"/>
          </a:xfrm>
        </p:spPr>
        <p:txBody>
          <a:bodyPr rtlCol="0"/>
          <a:lstStyle/>
          <a:p>
            <a:pPr rtl="0"/>
            <a:endParaRPr lang="ru-RU" noProof="0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1919525" y="2840038"/>
            <a:ext cx="2216150" cy="1177924"/>
            <a:chOff x="4987925" y="2840038"/>
            <a:chExt cx="2216150" cy="1177924"/>
          </a:xfrm>
        </p:grpSpPr>
        <p:sp>
          <p:nvSpPr>
            <p:cNvPr id="7" name="Rectangle 6"/>
            <p:cNvSpPr/>
            <p:nvPr/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>
                <a:latin typeface="Calibri" panose="020F0502020204030204" pitchFamily="34" charset="0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5720702" y="2912637"/>
              <a:ext cx="1080000" cy="1080000"/>
              <a:chOff x="6879023" y="2912637"/>
              <a:chExt cx="1080000" cy="1080000"/>
            </a:xfrm>
          </p:grpSpPr>
          <p:grpSp>
            <p:nvGrpSpPr>
              <p:cNvPr id="9" name="Группа 8"/>
              <p:cNvGrpSpPr/>
              <p:nvPr/>
            </p:nvGrpSpPr>
            <p:grpSpPr>
              <a:xfrm rot="2700000">
                <a:off x="7260443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4" name="Freeform 68"/>
                <p:cNvSpPr/>
                <p:nvPr/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5" name="Freeform 69"/>
                <p:cNvSpPr/>
                <p:nvPr/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0" name="Группа 9"/>
              <p:cNvGrpSpPr/>
              <p:nvPr/>
            </p:nvGrpSpPr>
            <p:grpSpPr>
              <a:xfrm rot="18900000" flipH="1">
                <a:off x="6916369" y="2912637"/>
                <a:ext cx="317159" cy="1080000"/>
                <a:chOff x="4799744" y="2905614"/>
                <a:chExt cx="317159" cy="1080000"/>
              </a:xfrm>
            </p:grpSpPr>
            <p:sp>
              <p:nvSpPr>
                <p:cNvPr id="11" name="Freeform 68"/>
                <p:cNvSpPr/>
                <p:nvPr/>
              </p:nvSpPr>
              <p:spPr bwMode="auto">
                <a:xfrm>
                  <a:off x="4799744" y="2905614"/>
                  <a:ext cx="159772" cy="710627"/>
                </a:xfrm>
                <a:custGeom>
                  <a:avLst/>
                  <a:gdLst>
                    <a:gd name="T0" fmla="*/ 0 w 67"/>
                    <a:gd name="T1" fmla="*/ 149 h 298"/>
                    <a:gd name="T2" fmla="*/ 67 w 67"/>
                    <a:gd name="T3" fmla="*/ 298 h 298"/>
                    <a:gd name="T4" fmla="*/ 67 w 67"/>
                    <a:gd name="T5" fmla="*/ 0 h 298"/>
                    <a:gd name="T6" fmla="*/ 0 w 67"/>
                    <a:gd name="T7" fmla="*/ 149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7" h="298">
                      <a:moveTo>
                        <a:pt x="0" y="149"/>
                      </a:moveTo>
                      <a:cubicBezTo>
                        <a:pt x="0" y="208"/>
                        <a:pt x="26" y="261"/>
                        <a:pt x="67" y="298"/>
                      </a:cubicBezTo>
                      <a:cubicBezTo>
                        <a:pt x="67" y="0"/>
                        <a:pt x="67" y="0"/>
                        <a:pt x="67" y="0"/>
                      </a:cubicBezTo>
                      <a:cubicBezTo>
                        <a:pt x="26" y="36"/>
                        <a:pt x="0" y="89"/>
                        <a:pt x="0" y="149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20000"/>
                      </a:srgbClr>
                    </a:gs>
                  </a:gsLst>
                  <a:lin ang="189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2" name="Freeform 69"/>
                <p:cNvSpPr/>
                <p:nvPr/>
              </p:nvSpPr>
              <p:spPr bwMode="auto">
                <a:xfrm>
                  <a:off x="4959516" y="2905614"/>
                  <a:ext cx="157387" cy="710627"/>
                </a:xfrm>
                <a:custGeom>
                  <a:avLst/>
                  <a:gdLst>
                    <a:gd name="T0" fmla="*/ 0 w 66"/>
                    <a:gd name="T1" fmla="*/ 0 h 298"/>
                    <a:gd name="T2" fmla="*/ 0 w 66"/>
                    <a:gd name="T3" fmla="*/ 298 h 298"/>
                    <a:gd name="T4" fmla="*/ 66 w 66"/>
                    <a:gd name="T5" fmla="*/ 149 h 298"/>
                    <a:gd name="T6" fmla="*/ 0 w 66"/>
                    <a:gd name="T7" fmla="*/ 0 h 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6" h="298">
                      <a:moveTo>
                        <a:pt x="0" y="0"/>
                      </a:moveTo>
                      <a:cubicBezTo>
                        <a:pt x="0" y="298"/>
                        <a:pt x="0" y="298"/>
                        <a:pt x="0" y="298"/>
                      </a:cubicBezTo>
                      <a:cubicBezTo>
                        <a:pt x="41" y="261"/>
                        <a:pt x="66" y="208"/>
                        <a:pt x="66" y="149"/>
                      </a:cubicBezTo>
                      <a:cubicBezTo>
                        <a:pt x="66" y="89"/>
                        <a:pt x="41" y="36"/>
                        <a:pt x="0" y="0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FFFFFF">
                        <a:alpha val="80000"/>
                      </a:srgbClr>
                    </a:gs>
                    <a:gs pos="100000">
                      <a:srgbClr val="FFFFFF">
                        <a:alpha val="10000"/>
                      </a:srgbClr>
                    </a:gs>
                  </a:gsLst>
                  <a:lin ang="2700000" scaled="0"/>
                  <a:tileRect/>
                </a:gra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3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4959516" y="2905614"/>
                  <a:ext cx="0" cy="1080000"/>
                </a:xfrm>
                <a:prstGeom prst="line">
                  <a:avLst/>
                </a:prstGeom>
                <a:noFill/>
                <a:ln w="12700" cap="flat">
                  <a:solidFill>
                    <a:srgbClr val="FFFFFF"/>
                  </a:solidFill>
                  <a:prstDash val="solid"/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rtl="0"/>
                  <a:endParaRPr lang="en-US" dirty="0">
                    <a:latin typeface="Calibri" panose="020F0502020204030204" pitchFamily="34" charset="0"/>
                  </a:endParaRPr>
                </a:p>
              </p:txBody>
            </p:sp>
          </p:grp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F2BD96E-3838-45D2-9031-D3AF67C920A5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Временная шка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838200" y="1839595"/>
            <a:ext cx="10515600" cy="4154488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F2BD96E-3838-45D2-9031-D3AF67C920A5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24726" y="4217899"/>
            <a:ext cx="4079874" cy="1132373"/>
          </a:xfrm>
        </p:spPr>
        <p:txBody>
          <a:bodyPr rtlCol="0" anchor="t">
            <a:noAutofit/>
          </a:bodyPr>
          <a:lstStyle>
            <a:lvl1pPr algn="ctr"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24726" y="1541995"/>
            <a:ext cx="4079874" cy="2457819"/>
          </a:xfrm>
        </p:spPr>
        <p:txBody>
          <a:bodyPr rtlCol="0" anchor="b">
            <a:normAutofit/>
          </a:bodyPr>
          <a:lstStyle>
            <a:lvl1pPr marL="0" indent="0" algn="ctr">
              <a:lnSpc>
                <a:spcPct val="125000"/>
              </a:lnSpc>
              <a:buNone/>
              <a:defRPr sz="32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/>
          </a:p>
        </p:txBody>
      </p:sp>
      <p:sp>
        <p:nvSpPr>
          <p:cNvPr id="43" name="Рисунок 42"/>
          <p:cNvSpPr>
            <a:spLocks noGrp="1"/>
          </p:cNvSpPr>
          <p:nvPr>
            <p:ph type="pic" sz="quarter" idx="10"/>
          </p:nvPr>
        </p:nvSpPr>
        <p:spPr>
          <a:xfrm>
            <a:off x="539750" y="536575"/>
            <a:ext cx="2366963" cy="2760663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4" name="Рисунок 42"/>
          <p:cNvSpPr>
            <a:spLocks noGrp="1"/>
          </p:cNvSpPr>
          <p:nvPr>
            <p:ph type="pic" sz="quarter" idx="11"/>
          </p:nvPr>
        </p:nvSpPr>
        <p:spPr>
          <a:xfrm>
            <a:off x="3174887" y="543842"/>
            <a:ext cx="2366963" cy="2760663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6" name="Рисунок 42"/>
          <p:cNvSpPr>
            <a:spLocks noGrp="1"/>
          </p:cNvSpPr>
          <p:nvPr>
            <p:ph type="pic" sz="quarter" idx="12"/>
          </p:nvPr>
        </p:nvSpPr>
        <p:spPr>
          <a:xfrm>
            <a:off x="539642" y="3563566"/>
            <a:ext cx="2366963" cy="2760663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7" name="Рисунок 42"/>
          <p:cNvSpPr>
            <a:spLocks noGrp="1"/>
          </p:cNvSpPr>
          <p:nvPr>
            <p:ph type="pic" sz="quarter" idx="13"/>
          </p:nvPr>
        </p:nvSpPr>
        <p:spPr>
          <a:xfrm>
            <a:off x="3174779" y="3570833"/>
            <a:ext cx="2366963" cy="2760663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28" name="Дата 47"/>
          <p:cNvSpPr txBox="1"/>
          <p:nvPr userDrawn="1"/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ru-RU" noProof="0" dirty="0">
                <a:latin typeface="Times New Roman" panose="02020603050405020304" pitchFamily="18" charset="0"/>
              </a:rPr>
              <a:t>20ГГ</a:t>
            </a:r>
            <a:endParaRPr lang="ru-RU" noProof="0" dirty="0">
              <a:latin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 userDrawn="1"/>
        </p:nvCxnSpPr>
        <p:spPr>
          <a:xfrm>
            <a:off x="6096000" y="540000"/>
            <a:ext cx="0" cy="577800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 userDrawn="1"/>
        </p:nvGrpSpPr>
        <p:grpSpPr>
          <a:xfrm rot="8100000" flipH="1">
            <a:off x="6674373" y="402322"/>
            <a:ext cx="641184" cy="1069728"/>
            <a:chOff x="6484111" y="2967038"/>
            <a:chExt cx="641184" cy="106972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25" name="Полилиния 68"/>
              <p:cNvSpPr/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ru-RU" noProof="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6" name="Полилиния 69"/>
              <p:cNvSpPr/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ru-RU" noProof="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7" name="Линия 70"/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ru-RU" noProof="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22" name="Полилиния 68"/>
              <p:cNvSpPr/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ru-RU" noProof="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Полилиния 69"/>
              <p:cNvSpPr/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ru-RU" noProof="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Линия 70"/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ru-RU" noProof="0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29" name="Нижний колонтитул 48"/>
          <p:cNvSpPr txBox="1"/>
          <p:nvPr userDrawn="1"/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cap="all" spc="3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ru-RU" noProof="0" dirty="0">
                <a:latin typeface="Times New Roman" panose="02020603050405020304" pitchFamily="18" charset="0"/>
              </a:rPr>
              <a:t>Образец текста нижнего колонтитула</a:t>
            </a:r>
            <a:endParaRPr lang="ru-RU" noProof="0" dirty="0">
              <a:latin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 userDrawn="1"/>
        </p:nvGrpSpPr>
        <p:grpSpPr>
          <a:xfrm rot="18900000" flipH="1">
            <a:off x="11020475" y="5368081"/>
            <a:ext cx="641184" cy="1069728"/>
            <a:chOff x="6484111" y="2967038"/>
            <a:chExt cx="641184" cy="1069728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36" name="Freeform 68"/>
              <p:cNvSpPr/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Freeform 69"/>
              <p:cNvSpPr/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8" name="Line 70"/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33" name="Freeform 68"/>
              <p:cNvSpPr/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Freeform 69"/>
              <p:cNvSpPr/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Line 70"/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rtl="0"/>
                <a:endParaRPr lang="en-US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9" name="Номер слайда 49"/>
          <p:cNvSpPr txBox="1"/>
          <p:nvPr userDrawn="1"/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chemeClr val="tx1">
                    <a:alpha val="6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39607A7-8386-47DB-8578-DDEDD194E5D4}" type="slidenum">
              <a:rPr lang="ru-RU" noProof="0" smtClean="0">
                <a:latin typeface="Times New Roman" panose="02020603050405020304" pitchFamily="18" charset="0"/>
              </a:rPr>
            </a:fld>
            <a:endParaRPr lang="ru-RU" noProof="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14" name="Рисунок 13"/>
          <p:cNvSpPr>
            <a:spLocks noGrp="1"/>
          </p:cNvSpPr>
          <p:nvPr>
            <p:ph type="pic" sz="quarter" idx="13"/>
          </p:nvPr>
        </p:nvSpPr>
        <p:spPr>
          <a:xfrm>
            <a:off x="1166813" y="2479675"/>
            <a:ext cx="1587500" cy="2330450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5" name="Рисунок 13"/>
          <p:cNvSpPr>
            <a:spLocks noGrp="1"/>
          </p:cNvSpPr>
          <p:nvPr>
            <p:ph type="pic" sz="quarter" idx="14"/>
          </p:nvPr>
        </p:nvSpPr>
        <p:spPr>
          <a:xfrm>
            <a:off x="3228885" y="2479675"/>
            <a:ext cx="1587500" cy="2330450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6" name="Рисунок 13"/>
          <p:cNvSpPr>
            <a:spLocks noGrp="1"/>
          </p:cNvSpPr>
          <p:nvPr>
            <p:ph type="pic" sz="quarter" idx="15"/>
          </p:nvPr>
        </p:nvSpPr>
        <p:spPr>
          <a:xfrm>
            <a:off x="5302249" y="2479675"/>
            <a:ext cx="1587500" cy="2330450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7" name="Рисунок 13"/>
          <p:cNvSpPr>
            <a:spLocks noGrp="1"/>
          </p:cNvSpPr>
          <p:nvPr>
            <p:ph type="pic" sz="quarter" idx="16"/>
          </p:nvPr>
        </p:nvSpPr>
        <p:spPr>
          <a:xfrm>
            <a:off x="7364764" y="2479675"/>
            <a:ext cx="1587500" cy="2330450"/>
          </a:xfrm>
        </p:spPr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18" name="Рисунок 13"/>
          <p:cNvSpPr>
            <a:spLocks noGrp="1"/>
          </p:cNvSpPr>
          <p:nvPr>
            <p:ph type="pic" sz="quarter" idx="17"/>
          </p:nvPr>
        </p:nvSpPr>
        <p:spPr>
          <a:xfrm>
            <a:off x="9437688" y="2479675"/>
            <a:ext cx="1587500" cy="2330450"/>
          </a:xfrm>
        </p:spPr>
        <p:txBody>
          <a:bodyPr rtlCol="0"/>
          <a:lstStyle/>
          <a:p>
            <a:pPr rtl="0"/>
            <a:endParaRPr lang="ru-RU" noProof="0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5826000" y="1911592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Текст 27"/>
          <p:cNvSpPr>
            <a:spLocks noGrp="1"/>
          </p:cNvSpPr>
          <p:nvPr>
            <p:ph type="body" sz="quarter" idx="18" hasCustomPrompt="1"/>
          </p:nvPr>
        </p:nvSpPr>
        <p:spPr>
          <a:xfrm>
            <a:off x="1166813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20" name="Текст 27"/>
          <p:cNvSpPr>
            <a:spLocks noGrp="1"/>
          </p:cNvSpPr>
          <p:nvPr>
            <p:ph type="body" sz="quarter" idx="19" hasCustomPrompt="1"/>
          </p:nvPr>
        </p:nvSpPr>
        <p:spPr>
          <a:xfrm>
            <a:off x="1166813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21" name="Текст 27"/>
          <p:cNvSpPr>
            <a:spLocks noGrp="1"/>
          </p:cNvSpPr>
          <p:nvPr>
            <p:ph type="body" sz="quarter" idx="20" hasCustomPrompt="1"/>
          </p:nvPr>
        </p:nvSpPr>
        <p:spPr>
          <a:xfrm>
            <a:off x="3228885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22" name="Текст 27"/>
          <p:cNvSpPr>
            <a:spLocks noGrp="1"/>
          </p:cNvSpPr>
          <p:nvPr>
            <p:ph type="body" sz="quarter" idx="21" hasCustomPrompt="1"/>
          </p:nvPr>
        </p:nvSpPr>
        <p:spPr>
          <a:xfrm>
            <a:off x="3228885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23" name="Текст 27"/>
          <p:cNvSpPr>
            <a:spLocks noGrp="1"/>
          </p:cNvSpPr>
          <p:nvPr>
            <p:ph type="body" sz="quarter" idx="22" hasCustomPrompt="1"/>
          </p:nvPr>
        </p:nvSpPr>
        <p:spPr>
          <a:xfrm>
            <a:off x="5302249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24" name="Текст 27"/>
          <p:cNvSpPr>
            <a:spLocks noGrp="1"/>
          </p:cNvSpPr>
          <p:nvPr>
            <p:ph type="body" sz="quarter" idx="23" hasCustomPrompt="1"/>
          </p:nvPr>
        </p:nvSpPr>
        <p:spPr>
          <a:xfrm>
            <a:off x="5302249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25" name="Текст 27"/>
          <p:cNvSpPr>
            <a:spLocks noGrp="1"/>
          </p:cNvSpPr>
          <p:nvPr>
            <p:ph type="body" sz="quarter" idx="24" hasCustomPrompt="1"/>
          </p:nvPr>
        </p:nvSpPr>
        <p:spPr>
          <a:xfrm>
            <a:off x="7364765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26" name="Текст 27"/>
          <p:cNvSpPr>
            <a:spLocks noGrp="1"/>
          </p:cNvSpPr>
          <p:nvPr>
            <p:ph type="body" sz="quarter" idx="25" hasCustomPrompt="1"/>
          </p:nvPr>
        </p:nvSpPr>
        <p:spPr>
          <a:xfrm>
            <a:off x="7364765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27" name="Текст 27"/>
          <p:cNvSpPr>
            <a:spLocks noGrp="1"/>
          </p:cNvSpPr>
          <p:nvPr>
            <p:ph type="body" sz="quarter" idx="26" hasCustomPrompt="1"/>
          </p:nvPr>
        </p:nvSpPr>
        <p:spPr>
          <a:xfrm>
            <a:off x="9437688" y="5094555"/>
            <a:ext cx="1587499" cy="35029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lang="en-US" sz="16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27" hasCustomPrompt="1"/>
          </p:nvPr>
        </p:nvSpPr>
        <p:spPr>
          <a:xfrm>
            <a:off x="9437688" y="5371723"/>
            <a:ext cx="1587499" cy="350292"/>
          </a:xfrm>
        </p:spPr>
        <p:txBody>
          <a:bodyPr rtlCol="0">
            <a:noAutofit/>
          </a:bodyPr>
          <a:lstStyle>
            <a:lvl1pPr marL="0" indent="0" algn="ctr">
              <a:buNone/>
              <a:defRPr lang="en-US" sz="12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 rtl="0"/>
            <a:r>
              <a:rPr lang="ru-RU" noProof="0" dirty="0"/>
              <a:t>Щелкните, чтобы изменить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4A09A9-5501-47C1-A89A-A340965A2BE2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989400" y="1685925"/>
            <a:ext cx="4928400" cy="4092575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274202" y="1685925"/>
            <a:ext cx="4928400" cy="4092575"/>
          </a:xfrm>
        </p:spPr>
        <p:txBody>
          <a:bodyPr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4A09A9-5501-47C1-A89A-A340965A2BE2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  <a:endParaRPr lang="ru-RU" noProof="0"/>
          </a:p>
          <a:p>
            <a:pPr lvl="1" rtl="0"/>
            <a:r>
              <a:rPr lang="ru-RU" noProof="0"/>
              <a:t>Второй уровень</a:t>
            </a:r>
            <a:endParaRPr lang="ru-RU" noProof="0"/>
          </a:p>
          <a:p>
            <a:pPr lvl="2" rtl="0"/>
            <a:r>
              <a:rPr lang="ru-RU" noProof="0"/>
              <a:t>Третий уровень</a:t>
            </a:r>
            <a:endParaRPr lang="ru-RU" noProof="0"/>
          </a:p>
          <a:p>
            <a:pPr lvl="3" rtl="0"/>
            <a:r>
              <a:rPr lang="ru-RU" noProof="0"/>
              <a:t>Четвертый уровень</a:t>
            </a:r>
            <a:endParaRPr lang="ru-RU" noProof="0"/>
          </a:p>
          <a:p>
            <a:pPr lvl="4" rtl="0"/>
            <a:r>
              <a:rPr lang="ru-RU" noProof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20ГГ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текста нижнего колонтитула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94A09A9-5501-47C1-A89A-A340965A2BE2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60045" indent="-360045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60045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080135" indent="-360045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80135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800225" indent="-360045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5855" y="0"/>
            <a:ext cx="10300970" cy="4415155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Презентация на тему: «Ишемическая болезнь сердца»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230" y="536575"/>
            <a:ext cx="10065385" cy="2690495"/>
          </a:xfrm>
        </p:spPr>
        <p:txBody>
          <a:bodyPr wrap="square" rtlCol="0" anchor="b">
            <a:normAutofit/>
          </a:bodyPr>
          <a:lstStyle/>
          <a:p>
            <a:pPr rtl="0"/>
            <a:r>
              <a:rPr lang="ru-RU"/>
              <a:t>Спасибо</a:t>
            </a:r>
            <a:endParaRPr lang="ru-RU"/>
          </a:p>
        </p:txBody>
      </p:sp>
      <p:sp>
        <p:nvSpPr>
          <p:cNvPr id="125" name="Нижний колонтитул 48"/>
          <p:cNvSpPr>
            <a:spLocks noGrp="1"/>
          </p:cNvSpPr>
          <p:nvPr>
            <p:ph type="ftr" sz="quarter" idx="11"/>
          </p:nvPr>
        </p:nvSpPr>
        <p:spPr>
          <a:xfrm>
            <a:off x="2754312" y="6357600"/>
            <a:ext cx="6683376" cy="460800"/>
          </a:xfrm>
        </p:spPr>
        <p:txBody>
          <a:bodyPr rtlCol="0"/>
          <a:lstStyle/>
          <a:p>
            <a:pPr rtl="0"/>
            <a:r>
              <a:rPr lang="ru-RU"/>
              <a:t>Образец текста нижнего колонтитула</a:t>
            </a:r>
            <a:endParaRPr lang="ru-RU"/>
          </a:p>
        </p:txBody>
      </p:sp>
      <p:sp>
        <p:nvSpPr>
          <p:cNvPr id="126" name="Номер слайда 49"/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 rtlCol="0"/>
          <a:lstStyle/>
          <a:p>
            <a:pPr rtl="0"/>
            <a:fld id="{D39607A7-8386-47DB-8578-DDEDD194E5D4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89400" y="1759525"/>
            <a:ext cx="4075200" cy="657444"/>
          </a:xfrm>
        </p:spPr>
        <p:txBody>
          <a:bodyPr rtlCol="0">
            <a:normAutofit/>
          </a:bodyPr>
          <a:lstStyle/>
          <a:p>
            <a:pPr rtl="0"/>
            <a:r>
              <a:rPr lang="ru-RU" dirty="0"/>
              <a:t>Что такое «ИБС»?</a:t>
            </a:r>
            <a:endParaRPr lang="ru-RU" dirty="0"/>
          </a:p>
        </p:txBody>
      </p:sp>
      <p:pic>
        <p:nvPicPr>
          <p:cNvPr id="14" name="Рисунок 13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6096000" y="671569"/>
            <a:ext cx="5444954" cy="5514862"/>
          </a:xfrm>
        </p:spPr>
      </p:pic>
      <p:sp>
        <p:nvSpPr>
          <p:cNvPr id="5" name="Заголовок 6"/>
          <p:cNvSpPr>
            <a:spLocks noGrp="1"/>
          </p:cNvSpPr>
          <p:nvPr>
            <p:ph type="title"/>
          </p:nvPr>
        </p:nvSpPr>
        <p:spPr>
          <a:xfrm>
            <a:off x="989400" y="5868481"/>
            <a:ext cx="4075200" cy="657444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Ишемия - это Недостаточное поступление крови к мышце сердца (Кислородный голод)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17550" y="1067212"/>
            <a:ext cx="4660875" cy="4723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/>
          <p:nvPr/>
        </p:nvSpPr>
        <p:spPr>
          <a:xfrm>
            <a:off x="7013576" y="2108182"/>
            <a:ext cx="4719676" cy="13208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spc="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Основная причина сужения сосудов</a:t>
            </a:r>
            <a:endParaRPr lang="ru-RU" dirty="0"/>
          </a:p>
          <a:p>
            <a:endParaRPr lang="ru-RU" dirty="0"/>
          </a:p>
          <a:p>
            <a:r>
              <a:rPr lang="ru-RU" dirty="0"/>
              <a:t>↓</a:t>
            </a: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333477" y="4541012"/>
            <a:ext cx="4079874" cy="1132373"/>
          </a:xfrm>
        </p:spPr>
        <p:txBody>
          <a:bodyPr/>
          <a:lstStyle/>
          <a:p>
            <a:r>
              <a:rPr lang="ru-RU" dirty="0"/>
              <a:t>Атеросклероз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Номер слайда 49"/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 rtlCol="0"/>
          <a:lstStyle/>
          <a:p>
            <a:pPr rtl="0"/>
            <a:fld id="{D39607A7-8386-47DB-8578-DDEDD194E5D4}" type="slidenum">
              <a:rPr lang="ru-RU" smtClean="0"/>
            </a:fld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Распространённость и значимость ИБС</a:t>
            </a:r>
            <a:endParaRPr lang="ru-RU" dirty="0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2438395" y="2379956"/>
            <a:ext cx="7315209" cy="3840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430594" y="1100942"/>
            <a:ext cx="5205798" cy="4656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/>
          <p:nvPr/>
        </p:nvSpPr>
        <p:spPr>
          <a:xfrm>
            <a:off x="7013576" y="2108182"/>
            <a:ext cx="4719676" cy="132081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spc="0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Факторы риска ИБС</a:t>
            </a:r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333477" y="3594465"/>
            <a:ext cx="4079874" cy="1132373"/>
          </a:xfrm>
        </p:spPr>
        <p:txBody>
          <a:bodyPr/>
          <a:lstStyle/>
          <a:p>
            <a:r>
              <a:rPr lang="ru-RU" dirty="0"/>
              <a:t>1. Зависимые</a:t>
            </a:r>
            <a:br>
              <a:rPr lang="ru-RU" dirty="0"/>
            </a:br>
            <a:r>
              <a:rPr lang="ru-RU" dirty="0"/>
              <a:t>2. Независимые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99" y="536573"/>
            <a:ext cx="4158713" cy="1517255"/>
          </a:xfrm>
        </p:spPr>
        <p:txBody>
          <a:bodyPr wrap="square" rtlCol="0" anchor="b">
            <a:normAutofit fontScale="90000"/>
          </a:bodyPr>
          <a:lstStyle/>
          <a:p>
            <a:pPr rtl="0"/>
            <a:r>
              <a:rPr lang="ru-RU" dirty="0"/>
              <a:t>Симптомы Ишемической болезни сердца</a:t>
            </a:r>
            <a:endParaRPr lang="ru-RU" dirty="0"/>
          </a:p>
        </p:txBody>
      </p:sp>
      <p:sp>
        <p:nvSpPr>
          <p:cNvPr id="104" name="Номер слайда 49"/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 rtlCol="0"/>
          <a:lstStyle/>
          <a:p>
            <a:pPr rtl="0"/>
            <a:fld id="{D39607A7-8386-47DB-8578-DDEDD194E5D4}" type="slidenum">
              <a:rPr lang="ru-RU" smtClean="0"/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44504" y="2527951"/>
            <a:ext cx="7182902" cy="3731818"/>
          </a:xfrm>
        </p:spPr>
        <p:txBody>
          <a:bodyPr wrap="square" rtlCol="0" anchor="ctr"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• Боли в области сердца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• За грудиной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• Нарушение сердечного ритма 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• Ухудшение переносимости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физ.нагрузок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• Отдышка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• Отеки ног и </a:t>
            </a:r>
            <a:r>
              <a:rPr lang="ru-RU" dirty="0" err="1">
                <a:solidFill>
                  <a:schemeClr val="accent3">
                    <a:lumMod val="50000"/>
                  </a:schemeClr>
                </a:solidFill>
              </a:rPr>
              <a:t>т.д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99" y="536573"/>
            <a:ext cx="4158713" cy="1517255"/>
          </a:xfrm>
        </p:spPr>
        <p:txBody>
          <a:bodyPr wrap="square" rtlCol="0" anchor="b">
            <a:normAutofit/>
          </a:bodyPr>
          <a:lstStyle/>
          <a:p>
            <a:pPr rtl="0"/>
            <a:r>
              <a:rPr lang="ru-RU" dirty="0"/>
              <a:t>Первая помощь</a:t>
            </a:r>
            <a:endParaRPr lang="ru-RU" dirty="0"/>
          </a:p>
        </p:txBody>
      </p:sp>
      <p:sp>
        <p:nvSpPr>
          <p:cNvPr id="104" name="Номер слайда 49"/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 rtlCol="0"/>
          <a:lstStyle/>
          <a:p>
            <a:pPr rtl="0"/>
            <a:fld id="{D39607A7-8386-47DB-8578-DDEDD194E5D4}" type="slidenum">
              <a:rPr lang="ru-RU" smtClean="0"/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488917" y="2626565"/>
            <a:ext cx="5214165" cy="3999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6599" y="536573"/>
            <a:ext cx="4158713" cy="1517255"/>
          </a:xfrm>
        </p:spPr>
        <p:txBody>
          <a:bodyPr wrap="square" rtlCol="0" anchor="b">
            <a:normAutofit/>
          </a:bodyPr>
          <a:lstStyle/>
          <a:p>
            <a:pPr rtl="0"/>
            <a:r>
              <a:rPr lang="ru-RU" dirty="0"/>
              <a:t>Профилактика стенокардии</a:t>
            </a:r>
            <a:endParaRPr lang="ru-RU" dirty="0"/>
          </a:p>
        </p:txBody>
      </p:sp>
      <p:sp>
        <p:nvSpPr>
          <p:cNvPr id="104" name="Номер слайда 49"/>
          <p:cNvSpPr>
            <a:spLocks noGrp="1"/>
          </p:cNvSpPr>
          <p:nvPr>
            <p:ph type="sldNum" sz="quarter" idx="12"/>
          </p:nvPr>
        </p:nvSpPr>
        <p:spPr>
          <a:xfrm>
            <a:off x="9982800" y="6357600"/>
            <a:ext cx="1760150" cy="460800"/>
          </a:xfrm>
        </p:spPr>
        <p:txBody>
          <a:bodyPr rtlCol="0"/>
          <a:lstStyle/>
          <a:p>
            <a:pPr rtl="0"/>
            <a:fld id="{D39607A7-8386-47DB-8578-DDEDD194E5D4}" type="slidenum">
              <a:rPr lang="ru-RU" smtClean="0"/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488917" y="2984524"/>
            <a:ext cx="5214165" cy="3283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42985" y="2015902"/>
            <a:ext cx="4079874" cy="354101"/>
          </a:xfrm>
        </p:spPr>
        <p:txBody>
          <a:bodyPr rtlCol="0"/>
          <a:lstStyle/>
          <a:p>
            <a:pPr rtl="0"/>
            <a:r>
              <a:rPr lang="ru-RU" dirty="0"/>
              <a:t>Уильям </a:t>
            </a:r>
            <a:r>
              <a:rPr lang="ru-RU" dirty="0" err="1"/>
              <a:t>Геберден</a:t>
            </a:r>
            <a:r>
              <a:rPr lang="ru-RU" dirty="0"/>
              <a:t> (англ. </a:t>
            </a:r>
            <a:r>
              <a:rPr lang="ru-RU" dirty="0" err="1"/>
              <a:t>William</a:t>
            </a:r>
            <a:r>
              <a:rPr lang="ru-RU" dirty="0"/>
              <a:t> </a:t>
            </a:r>
            <a:r>
              <a:rPr lang="ru-RU" dirty="0" err="1"/>
              <a:t>Heberden</a:t>
            </a:r>
            <a:r>
              <a:rPr lang="ru-RU" dirty="0"/>
              <a:t>; 1710 — 17 мая 1801) — английский врач.</a:t>
            </a:r>
            <a:endParaRPr lang="ru-RU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869141" y="541072"/>
            <a:ext cx="4556195" cy="54186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Frosty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767E37"/>
      </a:accent1>
      <a:accent2>
        <a:srgbClr val="B495C2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��< ? x m l   v e r s i o n = " 1 . 0 " ? > < p : p r o p e r t i e s   x m l n s : p = " h t t p : / / s c h e m a s . m i c r o s o f t . c o m / o f f i c e / 2 0 0 6 / m e t a d a t a / p r o p e r t i e s "   x m l n s : x s i = " h t t p : / / w w w . w 3 . o r g / 2 0 0 1 / X M L S c h e m a - i n s t a n c e "   x m l n s : p c = " h t t p : / / s c h e m a s . m i c r o s o f t . c o m / o f f i c e / i n f o p a t h / 2 0 0 7 / P a r t n e r C o n t r o l s " > < d o c u m e n t M a n a g e m e n t > < S t a t u s   x m l n s = " 7 1 a f 3 2 4 3 - 3 d d 4 - 4 a 8 d - 8 c 0 d - d d 7 6 d a 1 f 0 2 a 5 " > N o t   s t a r t e d < / S t a t u s > < _ i p _ U n i f i e d C o m p l i a n c e P o l i c y U I A c t i o n   x m l n s = " h t t p : / / s c h e m a s . m i c r o s o f t . c o m / s h a r e p o i n t / v 3 "   x s i : n i l = " t r u e " / > < I m a g e   x m l n s = " 7 1 a f 3 2 4 3 - 3 d d 4 - 4 a 8 d - 8 c 0 d - d d 7 6 d a 1 f 0 2 a 5 " > < U r l   x s i : n i l = " t r u e " > < / U r l > < D e s c r i p t i o n   x s i : n i l = " t r u e " > < / D e s c r i p t i o n > < / I m a g e > < _ i p _ U n i f i e d C o m p l i a n c e P o l i c y P r o p e r t i e s   x m l n s = " h t t p : / / s c h e m a s . m i c r o s o f t . c o m / s h a r e p o i n t / v 3 "   x s i : n i l = " t r u e " / > < I m a g e T a g s T a x H T F i e l d   x m l n s = " 7 1 a f 3 2 4 3 - 3 d d 4 - 4 a 8 d - 8 c 0 d - d d 7 6 d a 1 f 0 2 a 5 " > < T e r m s   x m l n s = " h t t p : / / s c h e m a s . m i c r o s o f t . c o m / o f f i c e / i n f o p a t h / 2 0 0 7 / P a r t n e r C o n t r o l s " > < / T e r m s > < / I m a g e T a g s T a x H T F i e l d > < T a x C a t c h A l l   x m l n s = " 2 3 0 e 9 d f 3 - b e 6 5 - 4 c 7 3 - a 9 3 b - d 1 2 3 6 e b d 6 7 7 e " / > < M e d i a S e r v i c e K e y P o i n t s   x m l n s = " 7 1 a f 3 2 4 3 - 3 d d 4 - 4 a 8 d - 8 c 0 d - d d 7 6 d a 1 f 0 2 a 5 "   x s i : n i l = " t r u e " / > < / d o c u m e n t M a n a g e m e n t > < / p : p r o p e r t i e s > 
</file>

<file path=customXml/item2.xml>��< ? m s o - c o n t e n t T y p e ? > < F o r m T e m p l a t e s   x m l n s = " h t t p : / / s c h e m a s . m i c r o s o f t . c o m / s h a r e p o i n t / v 3 / c o n t e n t t y p e / f o r m s " > < D i s p l a y > D o c u m e n t L i b r a r y F o r m < / D i s p l a y > < E d i t > D o c u m e n t L i b r a r y F o r m < / E d i t > < N e w > D o c u m e n t L i b r a r y F o r m < / N e w > < / F o r m T e m p l a t e s > 
</file>

<file path=customXml/item3.xml>��< ? x m l   v e r s i o n = " 1 . 0 " ? > < c t : c o n t e n t T y p e S c h e m a   c t : _ = " "   m a : _ = " "   m a : c o n t e n t T y p e N a m e = " D o c u m e n t "   m a : c o n t e n t T y p e I D = " 0 x 0 1 0 1 0 0 7 9 F 1 1 1 E D 3 5 F 8 C C 4 7 9 4 4 9 6 0 9 E 8 A 0 9 2 3 A 6 "   m a : c o n t e n t T y p e V e r s i o n = " 2 0 "   m a : c o n t e n t T y p e D e s c r i p t i o n = " C r e a t e   a   n e w   d o c u m e n t . "   m a : c o n t e n t T y p e S c o p e = " "   m a : v e r s i o n I D = " 1 2 6 7 0 9 7 e e 5 f 5 8 7 4 a d f c c 4 0 8 0 4 1 a e 2 5 2 e "   x m l n s : c t = " h t t p : / / s c h e m a s . m i c r o s o f t . c o m / o f f i c e / 2 0 0 6 / m e t a d a t a / c o n t e n t T y p e "   x m l n s : m a = " h t t p : / / s c h e m a s . m i c r o s o f t . c o m / o f f i c e / 2 0 0 6 / m e t a d a t a / p r o p e r t i e s / m e t a A t t r i b u t e s " >  
 < x s d : s c h e m a   t a r g e t N a m e s p a c e = " h t t p : / / s c h e m a s . m i c r o s o f t . c o m / o f f i c e / 2 0 0 6 / m e t a d a t a / p r o p e r t i e s "   m a : r o o t = " t r u e "   m a : f i e l d s I D = " 3 9 5 8 9 1 a 9 3 d f 6 5 b 1 4 7 2 7 7 5 0 f 2 c 0 6 c 3 0 6 c "   n s 1 : _ = " "   n s 2 : _ = " "   n s 3 : _ = " "   n s 4 : _ = " "   x m l n s : x s d = " h t t p : / / w w w . w 3 . o r g / 2 0 0 1 / X M L S c h e m a "   x m l n s : x s = " h t t p : / / w w w . w 3 . o r g / 2 0 0 1 / X M L S c h e m a "   x m l n s : p = " h t t p : / / s c h e m a s . m i c r o s o f t . c o m / o f f i c e / 2 0 0 6 / m e t a d a t a / p r o p e r t i e s "   x m l n s : n s 1 = " h t t p : / / s c h e m a s . m i c r o s o f t . c o m / s h a r e p o i n t / v 3 "   x m l n s : n s 2 = " 7 1 a f 3 2 4 3 - 3 d d 4 - 4 a 8 d - 8 c 0 d - d d 7 6 d a 1 f 0 2 a 5 "   x m l n s : n s 3 = " 1 6 c 0 5 7 2 7 - a a 7 5 - 4 e 4 a - 9 b 5 f - 8 a 8 0 a 1 1 6 5 8 9 1 "   x m l n s : n s 4 = " 2 3 0 e 9 d f 3 - b e 6 5 - 4 c 7 3 - a 9 3 b - d 1 2 3 6 e b d 6 7 7 e " >  
 < x s d : i m p o r t   n a m e s p a c e = " h t t p : / / s c h e m a s . m i c r o s o f t . c o m / s h a r e p o i n t / v 3 " / >  
 < x s d : i m p o r t   n a m e s p a c e = " 7 1 a f 3 2 4 3 - 3 d d 4 - 4 a 8 d - 8 c 0 d - d d 7 6 d a 1 f 0 2 a 5 " / >  
 < x s d : i m p o r t   n a m e s p a c e = " 1 6 c 0 5 7 2 7 - a a 7 5 - 4 e 4 a - 9 b 5 f - 8 a 8 0 a 1 1 6 5 8 9 1 " / >  
 < x s d : i m p o r t   n a m e s p a c e = " 2 3 0 e 9 d f 3 - b e 6 5 - 4 c 7 3 - a 9 3 b - d 1 2 3 6 e b d 6 7 7 e " / >  
 < x s d : e l e m e n t   n a m e = " p r o p e r t i e s " >  
 < x s d : c o m p l e x T y p e >  
 < x s d : s e q u e n c e >  
 < x s d : e l e m e n t   n a m e = " d o c u m e n t M a n a g e m e n t " >  
 < x s d : c o m p l e x T y p e >  
 < x s d : a l l >  
 < x s d : e l e m e n t   r e f = " n s 2 : M e d i a S e r v i c e M e t a d a t a "   m i n O c c u r s = " 0 " / >  
 < x s d : e l e m e n t   r e f = " n s 2 : M e d i a S e r v i c e F a s t M e t a d a t a "   m i n O c c u r s = " 0 " / >  
 < x s d : e l e m e n t   r e f = " n s 2 : M e d i a S e r v i c e O C R "   m i n O c c u r s = " 0 " / >  
 < x s d : e l e m e n t   r e f = " n s 2 : M e d i a S e r v i c e A u t o T a g s "   m i n O c c u r s = " 0 " / >  
 < x s d : e l e m e n t   r e f = " n s 2 : M e d i a S e r v i c e E v e n t H a s h C o d e "   m i n O c c u r s = " 0 " / >  
 < x s d : e l e m e n t   r e f = " n s 2 : M e d i a S e r v i c e G e n e r a t i o n T i m e "   m i n O c c u r s = " 0 " / >  
 < x s d : e l e m e n t   r e f = " n s 3 : S h a r e d W i t h U s e r s "   m i n O c c u r s = " 0 " / >  
 < x s d : e l e m e n t   r e f = " n s 3 : S h a r e d W i t h D e t a i l s "   m i n O c c u r s = " 0 " / >  
 < x s d : e l e m e n t   r e f = " n s 2 : M e d i a S e r v i c e A u t o K e y P o i n t s "   m i n O c c u r s = " 0 " / >  
 < x s d : e l e m e n t   r e f = " n s 2 : M e d i a S e r v i c e K e y P o i n t s "   m i n O c c u r s = " 0 " / >  
 < x s d : e l e m e n t   r e f = " n s 2 : M e d i a S e r v i c e D a t e T a k e n "   m i n O c c u r s = " 0 " / >  
 < x s d : e l e m e n t   r e f = " n s 2 : S t a t u s "   m i n O c c u r s = " 0 " / >  
 < x s d : e l e m e n t   r e f = " n s 1 : _ i p _ U n i f i e d C o m p l i a n c e P o l i c y P r o p e r t i e s "   m i n O c c u r s = " 0 " / >  
 < x s d : e l e m e n t   r e f = " n s 1 : _ i p _ U n i f i e d C o m p l i a n c e P o l i c y U I A c t i o n "   m i n O c c u r s = " 0 " / >  
 < x s d : e l e m e n t   r e f = " n s 2 : I m a g e "   m i n O c c u r s = " 0 " / >  
 < x s d : e l e m e n t   r e f = " n s 4 : T a x C a t c h A l l "   m i n O c c u r s = " 0 " / >  
 < x s d : e l e m e n t   r e f = " n s 2 : I m a g e T a g s T a x H T F i e l d "   m i n O c c u r s = " 0 " / >  
 < / x s d : a l l >  
 < / x s d : c o m p l e x T y p e >  
 < / x s d : e l e m e n t >  
 < / x s d : s e q u e n c e >  
 < / x s d : c o m p l e x T y p e >  
 < / x s d : e l e m e n t >  
 < / x s d : s c h e m a >  
 < x s d : s c h e m a   t a r g e t N a m e s p a c e = " h t t p : / / s c h e m a s . m i c r o s o f t . c o m / s h a r e p o i n t / v 3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_ i p _ U n i f i e d C o m p l i a n c e P o l i c y P r o p e r t i e s "   m a : i n d e x = " 2 0 "   n i l l a b l e = " t r u e "   m a : d i s p l a y N a m e = " U n i f i e d   C o m p l i a n c e   P o l i c y   P r o p e r t i e s "   m a : h i d d e n = " t r u e "   m a : i n t e r n a l N a m e = " _ i p _ U n i f i e d C o m p l i a n c e P o l i c y P r o p e r t i e s " >  
 < x s d : s i m p l e T y p e >  
 < x s d : r e s t r i c t i o n   b a s e = " d m s : N o t e " / >  
 < / x s d : s i m p l e T y p e >  
 < / x s d : e l e m e n t >  
 < x s d : e l e m e n t   n a m e = " _ i p _ U n i f i e d C o m p l i a n c e P o l i c y U I A c t i o n "   m a : i n d e x = " 2 1 "   n i l l a b l e = " t r u e "   m a : d i s p l a y N a m e = " U n i f i e d   C o m p l i a n c e   P o l i c y   U I   A c t i o n "   m a : h i d d e n = " t r u e "   m a : i n t e r n a l N a m e = " _ i p _ U n i f i e d C o m p l i a n c e P o l i c y U I A c t i o n " >  
 < x s d : s i m p l e T y p e >  
 < x s d : r e s t r i c t i o n   b a s e = " d m s : T e x t " / >  
 < / x s d : s i m p l e T y p e >  
 < / x s d : e l e m e n t >  
 < / x s d : s c h e m a >  
 < x s d : s c h e m a   t a r g e t N a m e s p a c e = " 7 1 a f 3 2 4 3 - 3 d d 4 - 4 a 8 d - 8 c 0 d - d d 7 6 d a 1 f 0 2 a 5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M e d i a S e r v i c e M e t a d a t a "   m a : i n d e x = " 8 "   n i l l a b l e = " t r u e "   m a : d i s p l a y N a m e = " M e d i a S e r v i c e M e t a d a t a "   m a : h i d d e n = " t r u e "   m a : i n t e r n a l N a m e = " M e d i a S e r v i c e M e t a d a t a "   m a : r e a d O n l y = " t r u e " >  
 < x s d : s i m p l e T y p e >  
 < x s d : r e s t r i c t i o n   b a s e = " d m s : N o t e " / >  
 < / x s d : s i m p l e T y p e >  
 < / x s d : e l e m e n t >  
 < x s d : e l e m e n t   n a m e = " M e d i a S e r v i c e F a s t M e t a d a t a "   m a : i n d e x = " 9 "   n i l l a b l e = " t r u e "   m a : d i s p l a y N a m e = " M e d i a S e r v i c e F a s t M e t a d a t a "   m a : h i d d e n = " t r u e "   m a : i n t e r n a l N a m e = " M e d i a S e r v i c e F a s t M e t a d a t a "   m a : r e a d O n l y = " t r u e " >  
 < x s d : s i m p l e T y p e >  
 < x s d : r e s t r i c t i o n   b a s e = " d m s : N o t e " / >  
 < / x s d : s i m p l e T y p e >  
 < / x s d : e l e m e n t >  
 < x s d : e l e m e n t   n a m e = " M e d i a S e r v i c e O C R "   m a : i n d e x = " 1 0 "   n i l l a b l e = " t r u e "   m a : d i s p l a y N a m e = " M e d i a S e r v i c e O C R "   m a : i n t e r n a l N a m e = " M e d i a S e r v i c e O C R "   m a : r e a d O n l y = " t r u e " >  
 < x s d : s i m p l e T y p e >  
 < x s d : r e s t r i c t i o n   b a s e = " d m s : N o t e " >  
 < x s d : m a x L e n g t h   v a l u e = " 2 5 5 " / >  
 < / x s d : r e s t r i c t i o n >  
 < / x s d : s i m p l e T y p e >  
 < / x s d : e l e m e n t >  
 < x s d : e l e m e n t   n a m e = " M e d i a S e r v i c e A u t o T a g s "   m a : i n d e x = " 1 1 "   n i l l a b l e = " t r u e "   m a : d i s p l a y N a m e = " M e d i a S e r v i c e A u t o T a g s "   m a : i n t e r n a l N a m e = " M e d i a S e r v i c e A u t o T a g s "   m a : r e a d O n l y = " t r u e " >  
 < x s d : s i m p l e T y p e >  
 < x s d : r e s t r i c t i o n   b a s e = " d m s : T e x t " / >  
 < / x s d : s i m p l e T y p e >  
 < / x s d : e l e m e n t >  
 < x s d : e l e m e n t   n a m e = " M e d i a S e r v i c e E v e n t H a s h C o d e "   m a : i n d e x = " 1 2 "   n i l l a b l e = " t r u e "   m a : d i s p l a y N a m e = " M e d i a S e r v i c e E v e n t H a s h C o d e "   m a : h i d d e n = " t r u e "   m a : i n t e r n a l N a m e = " M e d i a S e r v i c e E v e n t H a s h C o d e "   m a : r e a d O n l y = " t r u e " >  
 < x s d : s i m p l e T y p e >  
 < x s d : r e s t r i c t i o n   b a s e = " d m s : T e x t " / >  
 < / x s d : s i m p l e T y p e >  
 < / x s d : e l e m e n t >  
 < x s d : e l e m e n t   n a m e = " M e d i a S e r v i c e G e n e r a t i o n T i m e "   m a : i n d e x = " 1 3 "   n i l l a b l e = " t r u e "   m a : d i s p l a y N a m e = " M e d i a S e r v i c e G e n e r a t i o n T i m e "   m a : h i d d e n = " t r u e "   m a : i n t e r n a l N a m e = " M e d i a S e r v i c e G e n e r a t i o n T i m e "   m a : r e a d O n l y = " t r u e " >  
 < x s d : s i m p l e T y p e >  
 < x s d : r e s t r i c t i o n   b a s e = " d m s : T e x t " / >  
 < / x s d : s i m p l e T y p e >  
 < / x s d : e l e m e n t >  
 < x s d : e l e m e n t   n a m e = " M e d i a S e r v i c e A u t o K e y P o i n t s "   m a : i n d e x = " 1 6 "   n i l l a b l e = " t r u e "   m a : d i s p l a y N a m e = " M e d i a S e r v i c e A u t o K e y P o i n t s "   m a : h i d d e n = " t r u e "   m a : i n t e r n a l N a m e = " M e d i a S e r v i c e A u t o K e y P o i n t s "   m a : r e a d O n l y = " t r u e " >  
 < x s d : s i m p l e T y p e >  
 < x s d : r e s t r i c t i o n   b a s e = " d m s : N o t e " / >  
 < / x s d : s i m p l e T y p e >  
 < / x s d : e l e m e n t >  
 < x s d : e l e m e n t   n a m e = " M e d i a S e r v i c e K e y P o i n t s "   m a : i n d e x = " 1 7 "   n i l l a b l e = " t r u e "   m a : d i s p l a y N a m e = " K e y P o i n t s "   m a : i n t e r n a l N a m e = " M e d i a S e r v i c e K e y P o i n t s "   m a : r e a d O n l y = " f a l s e " >  
 < x s d : s i m p l e T y p e >  
 < x s d : r e s t r i c t i o n   b a s e = " d m s : N o t e " >  
 < x s d : m a x L e n g t h   v a l u e = " 2 5 5 " / >  
 < / x s d : r e s t r i c t i o n >  
 < / x s d : s i m p l e T y p e >  
 < / x s d : e l e m e n t >  
 < x s d : e l e m e n t   n a m e = " M e d i a S e r v i c e D a t e T a k e n "   m a : i n d e x = " 1 8 "   n i l l a b l e = " t r u e "   m a : d i s p l a y N a m e = " M e d i a S e r v i c e D a t e T a k e n "   m a : h i d d e n = " t r u e "   m a : i n t e r n a l N a m e = " M e d i a S e r v i c e D a t e T a k e n "   m a : r e a d O n l y = " t r u e " >  
 < x s d : s i m p l e T y p e >  
 < x s d : r e s t r i c t i o n   b a s e = " d m s : T e x t " / >  
 < / x s d : s i m p l e T y p e >  
 < / x s d : e l e m e n t >  
 < x s d : e l e m e n t   n a m e = " S t a t u s "   m a : i n d e x = " 1 9 "   n i l l a b l e = " t r u e "   m a : d i s p l a y N a m e = " S t a t u s "   m a : d e f a u l t = " N o t   s t a r t e d "   m a : f o r m a t = " D r o p d o w n "   m a : i n t e r n a l N a m e = " S t a t u s " >  
 < x s d : s i m p l e T y p e >  
 < x s d : r e s t r i c t i o n   b a s e = " d m s : C h o i c e " >  
 < x s d : e n u m e r a t i o n   v a l u e = " N o t   s t a r t e d " / >  
 < x s d : e n u m e r a t i o n   v a l u e = " I n   P r o g r e s s " / >  
 < x s d : e n u m e r a t i o n   v a l u e = " C o m p l e t e d " / >  
 < / x s d : r e s t r i c t i o n >  
 < / x s d : s i m p l e T y p e >  
 < / x s d : e l e m e n t >  
 < x s d : e l e m e n t   n a m e = " I m a g e "   m a : i n d e x = " 2 2 "   n i l l a b l e = " t r u e "   m a : d i s p l a y N a m e = " I m a g e "   m a : f o r m a t = " I m a g e "   m a : i n t e r n a l N a m e = " I m a g e " >  
 < x s d : c o m p l e x T y p e >  
 < x s d : c o m p l e x C o n t e n t >  
 < x s d : e x t e n s i o n   b a s e = " d m s : U R L " >  
 < x s d : s e q u e n c e >  
 < x s d : e l e m e n t   n a m e = " U r l "   t y p e = " d m s : V a l i d U r l "   m i n O c c u r s = " 0 "   n i l l a b l e = " t r u e " / >  
 < x s d : e l e m e n t   n a m e = " D e s c r i p t i o n "   t y p e = " x s d : s t r i n g "   n i l l a b l e = " t r u e " / >  
 < / x s d : s e q u e n c e >  
 < / x s d : e x t e n s i o n >  
 < / x s d : c o m p l e x C o n t e n t >  
 < / x s d : c o m p l e x T y p e >  
 < / x s d : e l e m e n t >  
 < x s d : e l e m e n t   n a m e = " I m a g e T a g s T a x H T F i e l d "   m a : i n d e x = " 2 5 "   n i l l a b l e = " t r u e "   m a : t a x o n o m y = " t r u e "   m a : i n t e r n a l N a m e = " I m a g e T a g s T a x H T F i e l d "   m a : t a x o n o m y F i e l d N a m e = " M e d i a S e r v i c e I m a g e T a g s "   m a : d i s p l a y N a m e = " I m a g e   T a g s "   m a : r e a d O n l y = " f a l s e "   m a : f i e l d I d = " { 5 c f 7 6 f 1 5 - 5 c e d - 4 d d c - b 4 0 9 - 7 1 3 4 f f 3 c 3 3 2 f } "   m a : t a x o n o m y M u l t i = " t r u e "   m a : s s p I d = " e 3 8 5 f b 4 0 - 5 2 d 4 - 4 f a e - 9 c 5 b - 3 e 8 f f 8 a 5 8 7 8 e "   m a : t e r m S e t I d = " 0 9 8 1 4 c d 3 - 5 6 8 e - f e 9 0 - 9 8 1 4 - 8 d 6 2 1 f f 8 f b 8 4 "   m a : a n c h o r I d = " f b a 5 4 f b 3 - c 3 e 1 - f e 8 1 - a 7 7 6 - c a 4 b 6 9 1 4 8 c 4 d "   m a : o p e n = " t r u e "   m a : i s K e y w o r d = " f a l s e " >  
 < x s d : c o m p l e x T y p e >  
 < x s d : s e q u e n c e >  
 < x s d : e l e m e n t   r e f = " p c : T e r m s "   m i n O c c u r s = " 0 "   m a x O c c u r s = " 1 " > < / x s d : e l e m e n t >  
 < / x s d : s e q u e n c e >  
 < / x s d : c o m p l e x T y p e >  
 < / x s d : e l e m e n t >  
 < / x s d : s c h e m a >  
 < x s d : s c h e m a   t a r g e t N a m e s p a c e = " 1 6 c 0 5 7 2 7 - a a 7 5 - 4 e 4 a - 9 b 5 f - 8 a 8 0 a 1 1 6 5 8 9 1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S h a r e d W i t h U s e r s "   m a : i n d e x = " 1 4 "   n i l l a b l e = " t r u e "   m a : d i s p l a y N a m e = " S h a r e d   W i t h "   m a : i n t e r n a l N a m e = " S h a r e d W i t h U s e r s "   m a : r e a d O n l y = " t r u e " >  
 < x s d : c o m p l e x T y p e >  
 < x s d : c o m p l e x C o n t e n t >  
 < x s d : e x t e n s i o n   b a s e = " d m s : U s e r M u l t i " >  
 < x s d : s e q u e n c e >  
 < x s d : e l e m e n t   n a m e = " U s e r I n f o "   m i n O c c u r s = " 0 "   m a x O c c u r s = " u n b o u n d e d " >  
 < x s d : c o m p l e x T y p e >  
 < x s d : s e q u e n c e >  
 < x s d : e l e m e n t   n a m e = " D i s p l a y N a m e "   t y p e = " x s d : s t r i n g "   m i n O c c u r s = " 0 " / >  
 < x s d : e l e m e n t   n a m e = " A c c o u n t I d "   t y p e = " d m s : U s e r I d "   m i n O c c u r s = " 0 "   n i l l a b l e = " t r u e " / >  
 < x s d : e l e m e n t   n a m e = " A c c o u n t T y p e "   t y p e = " x s d : s t r i n g "   m i n O c c u r s = " 0 " / >  
 < / x s d : s e q u e n c e >  
 < / x s d : c o m p l e x T y p e >  
 < / x s d : e l e m e n t >  
 < / x s d : s e q u e n c e >  
 < / x s d : e x t e n s i o n >  
 < / x s d : c o m p l e x C o n t e n t >  
 < / x s d : c o m p l e x T y p e >  
 < / x s d : e l e m e n t >  
 < x s d : e l e m e n t   n a m e = " S h a r e d W i t h D e t a i l s "   m a : i n d e x = " 1 5 "   n i l l a b l e = " t r u e "   m a : d i s p l a y N a m e = " S h a r e d   W i t h   D e t a i l s "   m a : i n t e r n a l N a m e = " S h a r e d W i t h D e t a i l s "   m a : r e a d O n l y = " t r u e " >  
 < x s d : s i m p l e T y p e >  
 < x s d : r e s t r i c t i o n   b a s e = " d m s : N o t e " >  
 < x s d : m a x L e n g t h   v a l u e = " 2 5 5 " / >  
 < / x s d : r e s t r i c t i o n >  
 < / x s d : s i m p l e T y p e >  
 < / x s d : e l e m e n t >  
 < / x s d : s c h e m a >  
 < x s d : s c h e m a   t a r g e t N a m e s p a c e = " 2 3 0 e 9 d f 3 - b e 6 5 - 4 c 7 3 - a 9 3 b - d 1 2 3 6 e b d 6 7 7 e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T a x C a t c h A l l "   m a : i n d e x = " 2 3 "   n i l l a b l e = " t r u e "   m a : d i s p l a y N a m e = " T a x o n o m y   C a t c h   A l l   C o l u m n "   m a : h i d d e n = " t r u e "   m a : l i s t = " { 3 f 6 b f c b c - 3 d b 3 - 4 a e 6 - b d 7 6 - 3 2 6 f 0 7 9 8 a d 2 8 } "   m a : i n t e r n a l N a m e = " T a x C a t c h A l l "   m a : s h o w F i e l d = " C a t c h A l l D a t a "   m a : w e b = " 1 6 c 0 5 7 2 7 - a a 7 5 - 4 e 4 a - 9 b 5 f - 8 a 8 0 a 1 1 6 5 8 9 1 " >  
 < x s d : c o m p l e x T y p e >  
 < x s d : c o m p l e x C o n t e n t >  
 < x s d : e x t e n s i o n   b a s e = " d m s : M u l t i C h o i c e L o o k u p " >  
 < x s d : s e q u e n c e >  
 < x s d : e l e m e n t   n a m e = " V a l u e "   t y p e = " d m s : L o o k u p "   m a x O c c u r s = " u n b o u n d e d "   m i n O c c u r s = " 0 "   n i l l a b l e = " t r u e " / >  
 < / x s d : s e q u e n c e >  
 < / x s d : e x t e n s i o n >  
 < / x s d : c o m p l e x C o n t e n t >  
 < / x s d : c o m p l e x T y p e >  
 < / x s d : e l e m e n t >  
 < / x s d : s c h e m a >  
 < x s d : s c h e m a   t a r g e t N a m e s p a c e = " h t t p : / / s c h e m a s . o p e n x m l f o r m a t s . o r g / p a c k a g e / 2 0 0 6 / m e t a d a t a / c o r e - p r o p e r t i e s "   e l e m e n t F o r m D e f a u l t = " q u a l i f i e d "   a t t r i b u t e F o r m D e f a u l t = " u n q u a l i f i e d "   b l o c k D e f a u l t = " # a l l "   x m l n s = " h t t p : / / s c h e m a s . o p e n x m l f o r m a t s . o r g / p a c k a g e / 2 0 0 6 / m e t a d a t a / c o r e - p r o p e r t i e s "   x m l n s : x s d = " h t t p : / / w w w . w 3 . o r g / 2 0 0 1 / X M L S c h e m a "   x m l n s : x s i = " h t t p : / / w w w . w 3 . o r g / 2 0 0 1 / X M L S c h e m a - i n s t a n c e "   x m l n s : d c = " h t t p : / / p u r l . o r g / d c / e l e m e n t s / 1 . 1 / "   x m l n s : d c t e r m s = " h t t p : / / p u r l . o r g / d c / t e r m s / "   x m l n s : o d o c = " h t t p : / / s c h e m a s . m i c r o s o f t . c o m / i n t e r n a l / o b d " >  
 < x s d : i m p o r t   n a m e s p a c e = " h t t p : / / p u r l . o r g / d c / e l e m e n t s / 1 . 1 / "   s c h e m a L o c a t i o n = " h t t p : / / d u b l i n c o r e . o r g / s c h e m a s / x m l s / q d c / 2 0 0 3 / 0 4 / 0 2 / d c . x s d " / >  
 < x s d : i m p o r t   n a m e s p a c e = " h t t p : / / p u r l . o r g / d c / t e r m s / "   s c h e m a L o c a t i o n = " h t t p : / / d u b l i n c o r e . o r g / s c h e m a s / x m l s / q d c / 2 0 0 3 / 0 4 / 0 2 / d c t e r m s . x s d " / >  
 < x s d : e l e m e n t   n a m e = " c o r e P r o p e r t i e s "   t y p e = " C T _ c o r e P r o p e r t i e s " / >  
 < x s d : c o m p l e x T y p e   n a m e = " C T _ c o r e P r o p e r t i e s " >  
 < x s d : a l l >  
 < x s d : e l e m e n t   r e f = " d c : c r e a t o r "   m i n O c c u r s = " 0 "   m a x O c c u r s = " 1 " / >  
 < x s d : e l e m e n t   r e f = " d c t e r m s : c r e a t e d "   m i n O c c u r s = " 0 "   m a x O c c u r s = " 1 " / >  
 < x s d : e l e m e n t   r e f = " d c : i d e n t i f i e r "   m i n O c c u r s = " 0 "   m a x O c c u r s = " 1 " / >  
 < x s d : e l e m e n t   n a m e = " c o n t e n t T y p e "   m i n O c c u r s = " 0 "   m a x O c c u r s = " 1 "   t y p e = " x s d : s t r i n g "   m a : i n d e x = " 0 "   m a : d i s p l a y N a m e = " C o n t e n t   T y p e " / >  
 < x s d : e l e m e n t   r e f = " d c : t i t l e "   m i n O c c u r s = " 0 "   m a x O c c u r s = " 1 "   m a : i n d e x = " 4 "   m a : d i s p l a y N a m e = " T i t l e " / >  
 < x s d : e l e m e n t   r e f = " d c : s u b j e c t "   m i n O c c u r s = " 0 "   m a x O c c u r s = " 1 " / >  
 < x s d : e l e m e n t   r e f = " d c : d e s c r i p t i o n "   m i n O c c u r s = " 0 "   m a x O c c u r s = " 1 " / >  
 < x s d : e l e m e n t   n a m e = " k e y w o r d s "   m i n O c c u r s = " 0 "   m a x O c c u r s = " 1 "   t y p e = " x s d : s t r i n g " / >  
 < x s d : e l e m e n t   r e f = " d c : l a n g u a g e "   m i n O c c u r s = " 0 "   m a x O c c u r s = " 1 " / >  
 < x s d : e l e m e n t   n a m e = " c a t e g o r y "   m i n O c c u r s = " 0 "   m a x O c c u r s = " 1 "   t y p e = " x s d : s t r i n g " / >  
 < x s d : e l e m e n t   n a m e = " v e r s i o n "   m i n O c c u r s = " 0 "   m a x O c c u r s = " 1 "   t y p e = " x s d : s t r i n g " / >  
 < x s d : e l e m e n t   n a m e = " r e v i s i o n "   m i n O c c u r s = " 0 "   m a x O c c u r s = " 1 "   t y p e = " x s d : s t r i n g " >  
 < x s d : a n n o t a t i o n >  
 < x s d : d o c u m e n t a t i o n >  
                                                 T h i s   v a l u e   i n d i c a t e s   t h e   n u m b e r   o f   s a v e s   o r   r e v i s i o n s .   T h e   a p p l i c a t i o n   i s   r e s p o n s i b l e   f o r   u p d a t i n g   t h i s   v a l u e   a f t e r   e a c h   r e v i s i o n .  
                                         < / x s d : d o c u m e n t a t i o n >  
 < / x s d : a n n o t a t i o n >  
 < / x s d : e l e m e n t >  
 < x s d : e l e m e n t   n a m e = " l a s t M o d i f i e d B y "   m i n O c c u r s = " 0 "   m a x O c c u r s = " 1 "   t y p e = " x s d : s t r i n g " / >  
 < x s d : e l e m e n t   r e f = " d c t e r m s : m o d i f i e d "   m i n O c c u r s = " 0 "   m a x O c c u r s = " 1 " / >  
 < x s d : e l e m e n t   n a m e = " c o n t e n t S t a t u s "   m i n O c c u r s = " 0 "   m a x O c c u r s = " 1 "   t y p e = " x s d : s t r i n g " / >  
 < / x s d : a l l >  
 < / x s d : c o m p l e x T y p e >  
 < / x s d : s c h e m a >  
 < x s : s c h e m a   t a r g e t N a m e s p a c e = " h t t p : / / s c h e m a s . m i c r o s o f t . c o m / o f f i c e / i n f o p a t h / 2 0 0 7 / P a r t n e r C o n t r o l s "   e l e m e n t F o r m D e f a u l t = " q u a l i f i e d "   a t t r i b u t e F o r m D e f a u l t = " u n q u a l i f i e d "   x m l n s : p c = " h t t p : / / s c h e m a s . m i c r o s o f t . c o m / o f f i c e / i n f o p a t h / 2 0 0 7 / P a r t n e r C o n t r o l s "   x m l n s : x s = " h t t p : / / w w w . w 3 . o r g / 2 0 0 1 / X M L S c h e m a " >  
 < x s : e l e m e n t   n a m e = " P e r s o n " >  
 < x s : c o m p l e x T y p e >  
 < x s : s e q u e n c e >  
 < x s : e l e m e n t   r e f = " p c : D i s p l a y N a m e "   m i n O c c u r s = " 0 " > < / x s : e l e m e n t >  
 < x s : e l e m e n t   r e f = " p c : A c c o u n t I d "   m i n O c c u r s = " 0 " > < / x s : e l e m e n t >  
 < x s : e l e m e n t   r e f = " p c : A c c o u n t T y p e "   m i n O c c u r s = " 0 " > < / x s : e l e m e n t >  
 < / x s : s e q u e n c e >  
 < / x s : c o m p l e x T y p e >  
 < / x s : e l e m e n t >  
 < x s : e l e m e n t   n a m e = " D i s p l a y N a m e "   t y p e = " x s : s t r i n g " > < / x s : e l e m e n t >  
 < x s : e l e m e n t   n a m e = " A c c o u n t I d "   t y p e = " x s : s t r i n g " > < / x s : e l e m e n t >  
 < x s : e l e m e n t   n a m e = " A c c o u n t T y p e "   t y p e = " x s : s t r i n g " > < / x s : e l e m e n t >  
 < x s : e l e m e n t   n a m e = " B D C A s s o c i a t e d E n t i t y " >  
 < x s : c o m p l e x T y p e >  
 < x s : s e q u e n c e >  
 < x s : e l e m e n t   r e f = " p c : B D C E n t i t y "   m i n O c c u r s = " 0 "   m a x O c c u r s = " u n b o u n d e d " > < / x s : e l e m e n t >  
 < / x s : s e q u e n c e >  
 < x s : a t t r i b u t e   r e f = " p c : E n t i t y N a m e s p a c e " > < / x s : a t t r i b u t e >  
 < x s : a t t r i b u t e   r e f = " p c : E n t i t y N a m e " > < / x s : a t t r i b u t e >  
 < x s : a t t r i b u t e   r e f = " p c : S y s t e m I n s t a n c e N a m e " > < / x s : a t t r i b u t e >  
 < x s : a t t r i b u t e   r e f = " p c : A s s o c i a t i o n N a m e " > < / x s : a t t r i b u t e >  
 < / x s : c o m p l e x T y p e >  
 < / x s : e l e m e n t >  
 < x s : a t t r i b u t e   n a m e = " E n t i t y N a m e s p a c e "   t y p e = " x s : s t r i n g " > < / x s : a t t r i b u t e >  
 < x s : a t t r i b u t e   n a m e = " E n t i t y N a m e "   t y p e = " x s : s t r i n g " > < / x s : a t t r i b u t e >  
 < x s : a t t r i b u t e   n a m e = " S y s t e m I n s t a n c e N a m e "   t y p e = " x s : s t r i n g " > < / x s : a t t r i b u t e >  
 < x s : a t t r i b u t e   n a m e = " A s s o c i a t i o n N a m e "   t y p e = " x s : s t r i n g " > < / x s : a t t r i b u t e >  
 < x s : e l e m e n t   n a m e = " B D C E n t i t y " >  
 < x s : c o m p l e x T y p e >  
 < x s : s e q u e n c e >  
 < x s : e l e m e n t   r e f = " p c : E n t i t y D i s p l a y N a m e "   m i n O c c u r s = " 0 " > < / x s : e l e m e n t >  
 < x s : e l e m e n t   r e f = " p c : E n t i t y I n s t a n c e R e f e r e n c e "   m i n O c c u r s = " 0 " > < / x s : e l e m e n t >  
 < x s : e l e m e n t   r e f = " p c : E n t i t y I d 1 "   m i n O c c u r s = " 0 " > < / x s : e l e m e n t >  
 < x s : e l e m e n t   r e f = " p c : E n t i t y I d 2 "   m i n O c c u r s = " 0 " > < / x s : e l e m e n t >  
 < x s : e l e m e n t   r e f = " p c : E n t i t y I d 3 "   m i n O c c u r s = " 0 " > < / x s : e l e m e n t >  
 < x s : e l e m e n t   r e f = " p c : E n t i t y I d 4 "   m i n O c c u r s = " 0 " > < / x s : e l e m e n t >  
 < x s : e l e m e n t   r e f = " p c : E n t i t y I d 5 "   m i n O c c u r s = " 0 " > < / x s : e l e m e n t >  
 < / x s : s e q u e n c e >  
 < / x s : c o m p l e x T y p e >  
 < / x s : e l e m e n t >  
 < x s : e l e m e n t   n a m e = " E n t i t y D i s p l a y N a m e "   t y p e = " x s : s t r i n g " > < / x s : e l e m e n t >  
 < x s : e l e m e n t   n a m e = " E n t i t y I n s t a n c e R e f e r e n c e "   t y p e = " x s : s t r i n g " > < / x s : e l e m e n t >  
 < x s : e l e m e n t   n a m e = " E n t i t y I d 1 "   t y p e = " x s : s t r i n g " > < / x s : e l e m e n t >  
 < x s : e l e m e n t   n a m e = " E n t i t y I d 2 "   t y p e = " x s : s t r i n g " > < / x s : e l e m e n t >  
 < x s : e l e m e n t   n a m e = " E n t i t y I d 3 "   t y p e = " x s : s t r i n g " > < / x s : e l e m e n t >  
 < x s : e l e m e n t   n a m e = " E n t i t y I d 4 "   t y p e = " x s : s t r i n g " > < / x s : e l e m e n t >  
 < x s : e l e m e n t   n a m e = " E n t i t y I d 5 "   t y p e = " x s : s t r i n g " > < / x s : e l e m e n t >  
 < x s : e l e m e n t   n a m e = " T e r m s " >  
 < x s : c o m p l e x T y p e >  
 < x s : s e q u e n c e >  
 < x s : e l e m e n t   r e f = " p c : T e r m I n f o "   m i n O c c u r s = " 0 "   m a x O c c u r s = " u n b o u n d e d " > < / x s : e l e m e n t >  
 < / x s : s e q u e n c e >  
 < / x s : c o m p l e x T y p e >  
 < / x s : e l e m e n t >  
 < x s : e l e m e n t   n a m e = " T e r m I n f o " >  
 < x s : c o m p l e x T y p e >  
 < x s : s e q u e n c e >  
 < x s : e l e m e n t   r e f = " p c : T e r m N a m e "   m i n O c c u r s = " 0 " > < / x s : e l e m e n t >  
 < x s : e l e m e n t   r e f = " p c : T e r m I d "   m i n O c c u r s = " 0 " > < / x s : e l e m e n t >  
 < / x s : s e q u e n c e >  
 < / x s : c o m p l e x T y p e >  
 < / x s : e l e m e n t >  
 < x s : e l e m e n t   n a m e = " T e r m N a m e "   t y p e = " x s : s t r i n g " > < / x s : e l e m e n t >  
 < x s : e l e m e n t   n a m e = " T e r m I d "   t y p e = " x s : s t r i n g " > < / x s : e l e m e n t >  
 < / x s : s c h e m a >  
 < / c t : c o n t e n t T y p e S c h e m a > 
</file>

<file path=customXml/itemProps1.xml><?xml version="1.0" encoding="utf-8"?>
<ds:datastoreItem xmlns:ds="http://schemas.openxmlformats.org/officeDocument/2006/customXml" ds:itemID="{B474A8BD-7470-4767-A78C-01B8DE47DE70}">
  <ds:schemaRefs/>
</ds:datastoreItem>
</file>

<file path=customXml/itemProps2.xml><?xml version="1.0" encoding="utf-8"?>
<ds:datastoreItem xmlns:ds="http://schemas.openxmlformats.org/officeDocument/2006/customXml" ds:itemID="{7CB9D788-52D8-46C3-92EC-553D7E4077CF}">
  <ds:schemaRefs/>
</ds:datastoreItem>
</file>

<file path=customXml/itemProps3.xml><?xml version="1.0" encoding="utf-8"?>
<ds:datastoreItem xmlns:ds="http://schemas.openxmlformats.org/officeDocument/2006/customXml" ds:itemID="{BFE64C41-CC88-4734-A7CC-5A92B498675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_FrostyVTI</Template>
  <TotalTime>0</TotalTime>
  <Words>599</Words>
  <Application>WPS Presentation</Application>
  <PresentationFormat>Широкоэкранный</PresentationFormat>
  <Paragraphs>42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Calibri</vt:lpstr>
      <vt:lpstr>Microsoft YaHei</vt:lpstr>
      <vt:lpstr>Arial Unicode MS</vt:lpstr>
      <vt:lpstr>FrostyVTI</vt:lpstr>
      <vt:lpstr>Подготовила ученица 10 класса Гулая София.  Преподаватель Айрапетян Анжелика Вагифовна</vt:lpstr>
      <vt:lpstr>Ишемия - это Недостаточное поступление крови к мышце сердца (Кислородный голод)</vt:lpstr>
      <vt:lpstr>Атеросклероз</vt:lpstr>
      <vt:lpstr>Распространённость и значимость ИБС</vt:lpstr>
      <vt:lpstr>1. Зависимые 2. Независимые</vt:lpstr>
      <vt:lpstr>• Боли в области сердца • За грудиной • Нарушение сердечного ритма  • Ухудшение переносимости физ.нагрузок • Отдышка • Отеки ног и т.д</vt:lpstr>
      <vt:lpstr>Первая помощь</vt:lpstr>
      <vt:lpstr>Профилактика стенокардии</vt:lpstr>
      <vt:lpstr>Уильям Геберден (англ. William Heberden; 1710 — 17 мая 1801) — английский врач.</vt:lpstr>
      <vt:lpstr>Спасибо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«генетические заболевания».</dc:title>
  <dc:creator/>
  <cp:lastModifiedBy>1</cp:lastModifiedBy>
  <cp:revision>5</cp:revision>
  <dcterms:created xsi:type="dcterms:W3CDTF">2021-04-27T12:12:00Z</dcterms:created>
  <dcterms:modified xsi:type="dcterms:W3CDTF">2024-02-13T12:24:31Z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ICV">
    <vt:lpwstr>A28D83DF89854C599E799BE49EC1A01C_12</vt:lpwstr>
  </property>
  <property fmtid="{D5CDD505-2E9C-101B-9397-08002B2CF9AE}" pid="4" name="KSOProductBuildVer">
    <vt:lpwstr>1049-12.2.0.13431</vt:lpwstr>
  </property>
</Properties>
</file>