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D3E499-0E81-47F6-AD5D-7793DBB159C7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7A8445-890B-458D-8D49-D2864233DB7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576664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Гимназии 1577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Деулина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Юрьевна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Митоз. Мейоз. </a:t>
            </a:r>
            <a:b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значение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6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36104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МИТОЗ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4387021"/>
              </p:ext>
            </p:extLst>
          </p:nvPr>
        </p:nvGraphicFramePr>
        <p:xfrm>
          <a:off x="0" y="548680"/>
          <a:ext cx="9144000" cy="59892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7704"/>
                <a:gridCol w="3618148"/>
                <a:gridCol w="3618148"/>
              </a:tblGrid>
              <a:tr h="3545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3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Профаза</a:t>
                      </a:r>
                    </a:p>
                    <a:p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1.Разрушение ядерной оболочки и ядрышек</a:t>
                      </a:r>
                    </a:p>
                    <a:p>
                      <a:r>
                        <a:rPr lang="ru-RU" dirty="0" smtClean="0"/>
                        <a:t>2.Расхождение центриолей к полюсам клетки</a:t>
                      </a:r>
                    </a:p>
                    <a:p>
                      <a:r>
                        <a:rPr lang="ru-RU" dirty="0" smtClean="0"/>
                        <a:t>3.Формирование нитей веретена деления</a:t>
                      </a:r>
                    </a:p>
                    <a:p>
                      <a:r>
                        <a:rPr lang="ru-RU" dirty="0" smtClean="0"/>
                        <a:t>4.Спирализация </a:t>
                      </a:r>
                      <a:r>
                        <a:rPr lang="ru-RU" dirty="0" err="1" smtClean="0"/>
                        <a:t>двухроматидных</a:t>
                      </a:r>
                      <a:r>
                        <a:rPr lang="ru-RU" dirty="0" smtClean="0"/>
                        <a:t> хромосом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368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Метафаза</a:t>
                      </a:r>
                    </a:p>
                    <a:p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1.Спирализация завершается, хромосомы хорошо видны</a:t>
                      </a:r>
                    </a:p>
                    <a:p>
                      <a:r>
                        <a:rPr lang="ru-RU" dirty="0" smtClean="0"/>
                        <a:t>2.Выстраивание </a:t>
                      </a:r>
                      <a:r>
                        <a:rPr lang="ru-RU" dirty="0" err="1" smtClean="0"/>
                        <a:t>двухроматидных</a:t>
                      </a:r>
                      <a:r>
                        <a:rPr lang="ru-RU" dirty="0" smtClean="0"/>
                        <a:t> хромосом по экватору клетки (метафазная пластинка)</a:t>
                      </a:r>
                    </a:p>
                    <a:p>
                      <a:r>
                        <a:rPr lang="ru-RU" dirty="0" smtClean="0"/>
                        <a:t>3.Нити веретена деления соединяются с </a:t>
                      </a:r>
                      <a:r>
                        <a:rPr lang="ru-RU" dirty="0" err="1" smtClean="0"/>
                        <a:t>центромерами</a:t>
                      </a:r>
                      <a:r>
                        <a:rPr lang="ru-RU" dirty="0" smtClean="0"/>
                        <a:t> хромосом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437">
                <a:tc>
                  <a:txBody>
                    <a:bodyPr/>
                    <a:lstStyle/>
                    <a:p>
                      <a:r>
                        <a:rPr lang="ru-RU" dirty="0" smtClean="0"/>
                        <a:t>Анафаза</a:t>
                      </a:r>
                    </a:p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1.Разделение </a:t>
                      </a:r>
                      <a:r>
                        <a:rPr lang="ru-RU" dirty="0" err="1" smtClean="0"/>
                        <a:t>центромер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2.Хроматиды становятся самостоятельными </a:t>
                      </a:r>
                      <a:r>
                        <a:rPr lang="ru-RU" dirty="0" err="1" smtClean="0"/>
                        <a:t>однохроматидными</a:t>
                      </a:r>
                      <a:r>
                        <a:rPr lang="ru-RU" dirty="0" smtClean="0"/>
                        <a:t> хромосомами и расходятся к полюсам клетки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829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Телофаза</a:t>
                      </a:r>
                    </a:p>
                    <a:p>
                      <a:r>
                        <a:rPr lang="ru-RU" dirty="0" smtClean="0"/>
                        <a:t>2n2c – в одной дочерней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1.Деспирализация хромосом</a:t>
                      </a:r>
                    </a:p>
                    <a:p>
                      <a:r>
                        <a:rPr lang="ru-RU" dirty="0" smtClean="0"/>
                        <a:t>2.Образование ядерных оболочек и ядрышек</a:t>
                      </a:r>
                    </a:p>
                    <a:p>
                      <a:r>
                        <a:rPr lang="ru-RU" dirty="0" smtClean="0"/>
                        <a:t>3.Исчезновение нитей веретена деления</a:t>
                      </a:r>
                    </a:p>
                    <a:p>
                      <a:r>
                        <a:rPr lang="ru-RU" dirty="0" smtClean="0"/>
                        <a:t>4.Деление цитоплазмы (цитотомия, </a:t>
                      </a:r>
                      <a:r>
                        <a:rPr lang="ru-RU" dirty="0" err="1" smtClean="0"/>
                        <a:t>цитогенез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8601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животной клетке от краев к центру клетки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растительной клетке от центра к краю клетки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7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значение МИТОЗА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Генетическая стабильность- дочерние клетки идентичны материнской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У одноклеточных- бесполое размножение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Для многоклеточных организмов рост, развитие, регенерация (физиологическая, </a:t>
            </a:r>
            <a:r>
              <a:rPr lang="ru-RU" sz="2800" dirty="0" err="1" smtClean="0">
                <a:effectLst/>
                <a:latin typeface="Times New Roman"/>
                <a:ea typeface="Calibri"/>
                <a:cs typeface="Times New Roman"/>
              </a:rPr>
              <a:t>репаративная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4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МЕЙОЗ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2461789"/>
              </p:ext>
            </p:extLst>
          </p:nvPr>
        </p:nvGraphicFramePr>
        <p:xfrm>
          <a:off x="0" y="620688"/>
          <a:ext cx="9144000" cy="5552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1689"/>
                <a:gridCol w="737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1.Разрушение ядерной оболочки и ядрышек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2.Расхождение центриолей к полюсам клетки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3.Формирование нитей веретена деления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4.Спирализация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5.Конъюгация- сближение гомологичных хромосом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6.Кроссинговер- обмен участками гомологичных хромосом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1.Спирализация завершается, хромосомы хорошо видны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2.Выстраивание бивалент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по экватору клетки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3.Нити веретена деления соединяются с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центромерами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4n4c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1.Случайное, независимое расхождение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 к полюсам клетки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Телофаза I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2n2c – в одной дочерней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1.Образование ядерных мембран вокруг групп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2.Деление цитоплазмы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деление мейоза редукционное, так как в образовавшихся клетках гаплоидный набор хромосом, но хромосомы </a:t>
                      </a:r>
                      <a:r>
                        <a:rPr lang="ru-RU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двухроматидные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4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МЕЙОЗ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0076429"/>
              </p:ext>
            </p:extLst>
          </p:nvPr>
        </p:nvGraphicFramePr>
        <p:xfrm>
          <a:off x="0" y="620688"/>
          <a:ext cx="9144000" cy="558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1689"/>
                <a:gridCol w="7372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1n2c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1.Разрушение ядерных мембран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2.Расхождение центриолей к полюсам клетки и образование нитей веретена деления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1n2c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1.Выстраивание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 по экватору клетки (метафазная пластинка)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2.Нити веретена деления соединяются с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центромерами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2n2c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1.Деление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двухроматидных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хромосом и расхождение двух сестринских хромосом к полюсам клетки, при этом хроматиды становятся самостоятельными хромосомами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Телофаза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1n1c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1.Деспирализация хромосом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2.Образование ядерных мембран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3.Распад веретена деления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4.Появление ядрышек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5.Деление цитоплазмы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Эквационное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деление, подобно митозу. </a:t>
                      </a:r>
                    </a:p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Биологическое значение второго деления: приведение количества ДНК в соответствие хромосомному набору.</a:t>
                      </a:r>
                      <a:endParaRPr lang="ru-RU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79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значение МЕЙОЗА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Генетическая изменчивость (комбинативная)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Предотвращение увеличения количества хромосом в клетках нового организма при половом размножении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83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359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Митоз. Мейоз.  Биологическое значение</vt:lpstr>
      <vt:lpstr>МИТОЗ</vt:lpstr>
      <vt:lpstr>Биологическое значение МИТОЗА</vt:lpstr>
      <vt:lpstr>МЕЙОЗ</vt:lpstr>
      <vt:lpstr>МЕЙОЗ</vt:lpstr>
      <vt:lpstr>Биологическое значение МЕЙОЗА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Митоз. Мейоз.  Биологическое значение</dc:title>
  <dc:creator>Деулина</dc:creator>
  <cp:lastModifiedBy>BEST</cp:lastModifiedBy>
  <cp:revision>15</cp:revision>
  <dcterms:created xsi:type="dcterms:W3CDTF">2017-01-16T06:31:33Z</dcterms:created>
  <dcterms:modified xsi:type="dcterms:W3CDTF">2017-02-19T12:37:29Z</dcterms:modified>
</cp:coreProperties>
</file>