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9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7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6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77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5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8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36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99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33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6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17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CA42-F953-4158-9925-1C0CD53826C8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1205-D647-4D03-98C2-461F03CB7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yl.ru/article/287693/new_kakie-byivayut-tyulpanyi-sorta-tyulpanov#image157184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yl.ru/article/287693/new_kakie-byivayut-tyulpanyi-sorta-tyulpanov#image157186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yl.ru/article/287693/new_kakie-byivayut-tyulpanyi-sorta-tyulpanov#image157186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yl.ru/article/287693/new_kakie-byivayut-tyulpanyi-sorta-tyulpanov#image157187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yl.ru/article/287693/new_kakie-byivayut-tyulpanyi-sorta-tyulpanov#image157187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syl.ru/article/287693/new_kakie-byivayut-tyulpanyi-sorta-tyulpanov#image157187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yl.ru/article/287693/new_kakie-byivayut-tyulpanyi-sorta-tyulpanov#image157187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yandsearch?text=&#1089;&#1086;&#1088;&#1090;&#1072;%20&#1094;&#1074;&#1077;&#1090;&#1086;&#1074;%20&#1090;&#1102;&#1083;&#1100;&#1087;&#1072;&#1085;&#1086;&#1074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hyperlink" Target="https://www.syl.ru/author/455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yl.ru/article/287693/new_kakie-byivayut-tyulpanyi-sorta-tyulpanov#image157181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yl.ru/article/287693/new_kakie-byivayut-tyulpanyi-sorta-tyulpanov#image157181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yl.ru/article/287693/new_kakie-byivayut-tyulpanyi-sorta-tyulpanov#image157181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yl.ru/article/287693/new_kakie-byivayut-tyulpanyi-sorta-tyulpanov#image157181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yl.ru/article/287693/new_kakie-byivayut-tyulpanyi-sorta-tyulpanov#image157181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yl.ru/article/287693/new_kakie-byivayut-tyulpanyi-sorta-tyulpanov#image157182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yl.ru/article/287693/new_kakie-byivayut-tyulpanyi-sorta-tyulpanov#image15718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yl.ru/article/287693/new_kakie-byivayut-tyulpanyi-sorta-tyulpanov#image157182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gismeteo.ru/static/news/img/anno/3514/165_7d77d11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69"/>
            <a:ext cx="10515600" cy="2461846"/>
          </a:xfrm>
        </p:spPr>
        <p:txBody>
          <a:bodyPr>
            <a:normAutofit/>
          </a:bodyPr>
          <a:lstStyle/>
          <a:p>
            <a:pPr marL="95250" marR="95250">
              <a:lnSpc>
                <a:spcPts val="2250"/>
              </a:lnSpc>
              <a:spcBef>
                <a:spcPts val="525"/>
              </a:spcBef>
              <a:spcAft>
                <a:spcPts val="750"/>
              </a:spcAft>
            </a:pPr>
            <a:r>
              <a:rPr lang="ru-RU" sz="88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kern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Сорта тюльпанов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Приветствия картинк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3" y="2055813"/>
            <a:ext cx="4079630" cy="43684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93370" y="5500916"/>
            <a:ext cx="3182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</a:rPr>
              <a:t>МКОУ </a:t>
            </a:r>
            <a:r>
              <a:rPr lang="ru-RU" b="1" dirty="0" err="1" smtClean="0">
                <a:solidFill>
                  <a:schemeClr val="bg1"/>
                </a:solidFill>
                <a:latin typeface="Calibri Light" panose="020F0302020204030204"/>
              </a:rPr>
              <a:t>Филиппенковская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</a:rPr>
              <a:t> ООШ,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</a:rPr>
              <a:t>Учитель биологии Чалый Н.С.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Calibri Light" panose="020F0302020204030204"/>
              </a:rPr>
              <a:t>                     2017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14 ennio_morricone_-_mechta_delfina_(zaycev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8450" y="328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7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какие сорта тюл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4" y="267799"/>
            <a:ext cx="5620339" cy="63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00800" y="368882"/>
            <a:ext cx="5662246" cy="602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Простые поздние тюльпаны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огромный вид тюльпанов включает 50 и более сортов цветов, которые созревают только тогда, когда отцветают другие виды этих цветов, в конце мая. Они были искусственно выращены в 18-м столетии в Англии владельцами поместий и коттеджей. Скрещивание разнообразных сортов тюльпанов в конце концов привело к появлению этих необычных бутонов. В этот вид входят многолетние растения, имеющие большой потенциал к размножению. Цветы составляют более 20 процентов всего ассортимента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тюльпанов.Высота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растений может достигать 75 см, а бутон, соответственно, 11 см. У бутона продолговатая форма квадратного основания с закруглёнными лепесточками. Окрас может быть от белого до практически чёрного.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сорта этих тюльпанов -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Ментон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Куин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Ред Жоржетт,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Сорбет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7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орт названия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" y="306632"/>
            <a:ext cx="5492262" cy="62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12522" y="306632"/>
            <a:ext cx="5591909" cy="592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Лилиецветные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тюльпаны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Наконец-то в нашем обзоре мы поговорим про самый древний сорт. Названия тюльпанов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лилиецветные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праву носят звание самых древних. Первое упоминание об этом виде цветов датируется ещё 1559 годом. Ранее этот видов тюльпанов занимал ведущее место во всех цветниках, сейчас же он составляет всего 3 процента от общего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ассортимента.Бутон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похож на знаменитую речную лилию своим бутоном – заострённые края лепестков загибаются назад. Стебли – примерно 60 см в высоту, цветки имеют разный окрас. Как и другие поздние тюльпаны,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лилиецветные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созревают в середине мая и используются для декоративного выращивания в парках и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садах.Основные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сорта тюльпанов, фото которых не могут передать в полной мере их красоту, включают следующие: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Лайек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Тайм,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Куин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Шеба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Баллада.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55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сорта тюльпанов фото и назва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9" y="318720"/>
            <a:ext cx="5598064" cy="63165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389077" y="199292"/>
            <a:ext cx="5592496" cy="629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Зелёноцветные</a:t>
            </a:r>
            <a:r>
              <a:rPr lang="ru-RU" sz="28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тюльпаны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1981 год стал судьбоносным для многих сортов тюльпанов. Именно в этот год ботаники отделили множество сортов тюльпанов, в том числе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зелёноцветные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Признаком объединения в этом сорте стал зелёный цвет у основания лепестков. Изначально этот сорт появился в результате скрещивания дикорастущих сортов с другими видами. И по сей день селекционеры проводят опыты по скрещиванию, чтобы добиться зелёного оттенка на лепестках тюльпанов.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Эти растения относятся к позднему цветению, а высота стебля бывает двух видов – до 30 см и до 50 см. Окрас может быть разным, но на всех лепестках будет зелёный или салатовый оттенок.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преимуществ этих тюльпанов – это продолжительное цветение.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зелёноцветных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растений -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Гренланд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Спринг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Грин и другие.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сорт названия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" y="317255"/>
            <a:ext cx="5492262" cy="62242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00799" y="211015"/>
            <a:ext cx="5498123" cy="65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Бахромчатые тюльпаны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новые цветы стали самостоятельным видом с конца прошлого века, а именно с 1981 года, когда отделились от простых поздних тюльпанов. На протяжении всего своего существования эти тюльпаны включали в разные виды – Дарвиновские, попугайные и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другие.Главная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особенность этого вида – бахрома на лепестках, при этом все тюльпаны имеют разное происхождение.  Высота стебля цветка составляет 50-60 см, при этом бутон достигает 9 см в высоту. Окрас может быть разнообразным, однотонным – белый, жёлтый, гранатовый или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розовый.Чаще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всего эти тюльпаны используют в качестве озеленения и декоративного украшения. Однако они занимают всего 2,5 процента от всего рыночного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ассортимента.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Бахромчатые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тюльпаны, лучшие сорта которых - Ламбада и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Свонг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Уинс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обладают невероятной красотой, что высоко ценится современными декораторами.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05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сорта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326048"/>
            <a:ext cx="5574912" cy="618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23659" y="235131"/>
            <a:ext cx="5768341" cy="651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Попугайные тюльпаны.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растения - поистине уникальные цветы. Некоторые их виды появились в результате самых неожиданных событий. Попугайные тюльпаны появились в результате поражения обычных цветов редким вирусом. Впоследствии лепестки генетически видоизменились (Триумф и Дарвиновы классы) – они стали похожи на мохнатые крылья, а при яркой расцветке стали напоминать экзотических птиц. Поэтому и появилось такое название –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попугайные.Высота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цветов составляет до 65 см, а бутоны достигают 12 см в высоту и до 20 см в диаметре. Сроки цветения не только средние, но и поздние, всё зависит от конкретного сорта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тюльпанов.Одни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самых красивых сортов тюльпанов - Эйр,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Эстелла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Рийнвельд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Тексис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Флайм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Гласность.Эстелла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Рийнвельд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тюльпаны с красно-белыми листочками и вкраплениями зелёного. В высоту этот сорт достигает до 50 см, это один из самых неповторимых сортов попугайных цветов.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сорта и виды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9" y="302601"/>
            <a:ext cx="5598064" cy="62154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77354" y="199292"/>
            <a:ext cx="5627078" cy="610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Поздние махровые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класс флоры тюльпанов очень похож на пионы благодаря множеству раскрывающихся лепестков. В мире флоры они стали известны с 17 века. Они отличаются от ранних махровых внушительными размерами и временем созревания. В высоту они могут достигать 60 см. Расцветка может быть самой разнообразной – от ангельски белых до разноцветных окрасов.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недостаток этих растений – это слишком тяжёлый бутон, стебель может не выдержать и обломиться под действием ветра или дождя.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тюльпаны выращивают преимущественно для высаживания в садах, парках и на клумбах.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Красивейшие сорта махровых поздних цветов -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Оранж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Анжелика,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Редвуд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Дабл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Бьюти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74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тюльпаны сорта пломбир 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0" y="305532"/>
            <a:ext cx="5596893" cy="62242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12524" y="305532"/>
            <a:ext cx="5439508" cy="629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Тюльпан Пломбир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из удивительных и редких - тюльпаны сорта Пломбир - заслуживают отдельного внимания. На рынке этот сорт появился недавно, но сразу же покорил всех своими бутонами.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Цветок относится к позднему цветению, его высота достигает 35 см. Внешне цветок походит на мороженое – белые, пушистые лепестки в обрамлении розовых. Это один из самых дорогих сортов тюльпанов, при этом нужно помнить, что рассчитан он не для российской климатической зоны, здесь его созревание более проблематично, чем в Европе.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Пломбир достаточно прихотлив к внешним условиям: любит солнце, особую почву и удобрения (до 5 раз). Не следует поливать часто, только в солнечные дни.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74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gismeteo.ru/static/news/img/anno/3514/165_7d77d1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738" y="411105"/>
            <a:ext cx="6242538" cy="13255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ИСТОЧНИКИ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интернета.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949333"/>
            <a:ext cx="105156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https://www.yandex.ru/yandsearch?text=сорта%20цветов%20тюльпанов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u="sng" dirty="0" err="1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текст,фотографии</a:t>
            </a:r>
            <a:r>
              <a:rPr lang="ru-RU" u="sng" dirty="0" smtClean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тюльпанов.(</a:t>
            </a:r>
            <a:r>
              <a:rPr lang="ru-RU" sz="1600" u="sng" dirty="0" smtClean="0">
                <a:hlinkClick r:id="rId4"/>
              </a:rPr>
              <a:t>Авт.</a:t>
            </a:r>
            <a:r>
              <a:rPr lang="ru-RU" sz="1600" dirty="0">
                <a:hlinkClick r:id="rId4"/>
              </a:rPr>
              <a:t> </a:t>
            </a:r>
            <a:r>
              <a:rPr lang="ru-RU" sz="1600" b="1" dirty="0">
                <a:hlinkClick r:id="rId4"/>
              </a:rPr>
              <a:t>Юрий </a:t>
            </a:r>
            <a:r>
              <a:rPr lang="ru-RU" sz="1600" b="1" dirty="0" smtClean="0">
                <a:hlinkClick r:id="rId4"/>
              </a:rPr>
              <a:t>Кучеренко</a:t>
            </a:r>
            <a:r>
              <a:rPr lang="ru-RU" sz="1600" b="1" dirty="0" smtClean="0"/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пасибо, благодарю смайлики картинки гифки анимаци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35" y="3059722"/>
            <a:ext cx="6710729" cy="304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400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тюльпаны сорта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1" y="363415"/>
            <a:ext cx="5596892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35382" y="882321"/>
            <a:ext cx="5569050" cy="4640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 - это один самых нежных и прекрасных весенних цветов. Именно его принято дарить женщинам на праздник 8 Марта. Современные ботаники включают в род тюльпанов более 80 видов растений.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Существует определенная классификация, которая группирует на несколько видов сорта тюльпанов. Каждая группа отличается друг от друга по типу цветения: раноцветущие,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среднецветущие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позднецветущие. При этом достаточно много новых гибридов, а также уникальных сортов тюльпанов, о которых стало известно относительно недавно. Ниже приведены основные описания самых популярных классов и сортов тюльпанов.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7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9077" y="349623"/>
            <a:ext cx="5615355" cy="619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Раноцветущие, простые тюльпаны.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Эти цветы были найдены ботаниками ещё с далёкого 17-го столетия. Они произошли от старинных тюльпанов Европы -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Дюк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Толь. Цветы имеют средние стебли – до 40 см, при этом они весьма мощные и здоровые, совсем не пугаются плохих погодных условий. Сам бутон имеет бокаловидную форму, похожую на чашу, до 9 см в высоту.</a:t>
            </a:r>
            <a:r>
              <a:rPr lang="ru-RU" dirty="0"/>
              <a:t> </a:t>
            </a:r>
            <a:r>
              <a:rPr lang="ru-RU" sz="2000" dirty="0"/>
              <a:t>Цветовая гамма – преимущественно насыщенные, тёплые тона розового, оранжевого, красного и жёлтого оттенков. При этом встречаются белые цветы. Эти цветы поспевают в конце апреля, позволительно рано. Этот вид тюльпанов очень популярен и применяется для выращивания в клумбах, бордюрах и декоративных горшках. Из-за невысокой длины стебля цветы не подлежат срезу. От общего рода и ассортимента тюльпанов этот вид составляет примерно 10 процентов.</a:t>
            </a:r>
          </a:p>
          <a:p>
            <a:endParaRPr lang="ru-RU" dirty="0"/>
          </a:p>
        </p:txBody>
      </p:sp>
      <p:pic>
        <p:nvPicPr>
          <p:cNvPr id="7" name="Рисунок 6" descr="Раннецветущие сорта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4" y="305532"/>
            <a:ext cx="5585169" cy="623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296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5968" y="367941"/>
            <a:ext cx="5568463" cy="602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Принцесса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Ирэн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Кенди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Принц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Принцесса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Ирэн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один из более распространённых видов простых тюльпанов. Цветок имеет оранжево-красный окрас лепестков, при этом у его начала начинается тёмно-бордовая окантовка, разделяющая лепесток на две половины. Стебель достигает 55 см в высоту.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тюльпаны сажают в сентябре-октябре на внушительном расстоянии друг от друга. При этом следует менять место посадки раз в пять лет.</a:t>
            </a:r>
            <a:r>
              <a:rPr lang="ru-RU" sz="1600" dirty="0"/>
              <a:t> </a:t>
            </a:r>
            <a:r>
              <a:rPr lang="ru-RU" sz="2000" dirty="0" err="1"/>
              <a:t>Кенди</a:t>
            </a:r>
            <a:r>
              <a:rPr lang="ru-RU" sz="2000" dirty="0"/>
              <a:t> Принц - тюльпаны (сорта тюльпанов представлены в огромном количестве) ранние простые - можно по праву назвать самыми нежными цветами этого класса. В высоту они достигают 50 см и отлично смотрятся с такими же нежными видами тюльпанов.</a:t>
            </a:r>
          </a:p>
          <a:p>
            <a:r>
              <a:rPr lang="ru-RU" sz="2000" dirty="0"/>
              <a:t>Оба сорта используются для озеленения садов, парков и клумб.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сорта тюльпанов фото и назва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" y="289639"/>
            <a:ext cx="5480539" cy="620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1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новые сорта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4" y="314691"/>
            <a:ext cx="5585169" cy="6203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77353" y="211015"/>
            <a:ext cx="5474677" cy="642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Раноцветущие, махровые тюльпаны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 идентичные характеристики махровые тюльпаны имеют с простыми сортами тюльпанов. Они известны с конца 17 века, также достигают в высоту 30-40 см и созревают в конце апреля. При этом растения имеют махровые, бокаловидные бутоны до 9 см в высоту и долго не увядают. Так же как и простые тюльпаны, махровые используются для высадки в горшках и бордюрах.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сорта тюльпанов (фото и названия знакомы всем цветоводам) махровых - Монте Карло,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Абба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Монте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Оранж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Махровый Красный и другие.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самых популярных махровых сортов – это Монте Карло. Красивые бутоны жёлтого оттенка могут достигать до 10 см в диаметре. Как и все представители махровых тюльпанов, Монте Карло расцветает рано. Сорт устойчив к болезням и климатическим неожиданностям.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8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Триумф - </a:t>
            </a:r>
            <a:r>
              <a:rPr lang="ru-RU" dirty="0" err="1"/>
              <a:t>среднецветущий</a:t>
            </a:r>
            <a:r>
              <a:rPr lang="ru-RU" dirty="0"/>
              <a:t> вид тюльпанов</a:t>
            </a:r>
          </a:p>
          <a:p>
            <a:r>
              <a:rPr lang="ru-RU" dirty="0"/>
              <a:t>Один из самых больших видов тюльпанов по ассортименту – это, конечно, Триумф, </a:t>
            </a:r>
            <a:r>
              <a:rPr lang="ru-RU" dirty="0" err="1"/>
              <a:t>среднецветущий</a:t>
            </a:r>
            <a:r>
              <a:rPr lang="ru-RU" dirty="0"/>
              <a:t> вид тюльпанов. Его история начинается с начала прошлого века. На прилавках это 1/4 всего рынка тюльпанов.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Они родились вследствие искусственного сочетания двух сортов – Дарвиновского и Коттедж. Также позднее к этому виду добавили сорта менделеевских тюльпанов ярких окрасов, с крупными бутонами и крепкими стебельками.</a:t>
            </a:r>
          </a:p>
          <a:p>
            <a:r>
              <a:rPr lang="ru-RU" dirty="0"/>
              <a:t>Внешне Триумф – это классический тюльпан с ровным, </a:t>
            </a:r>
            <a:r>
              <a:rPr lang="ru-RU" dirty="0" err="1"/>
              <a:t>геометричным</a:t>
            </a:r>
            <a:r>
              <a:rPr lang="ru-RU" dirty="0"/>
              <a:t> основанием, при этом бутоны никогда не раскрываются полностью, как махровые например. Стебли растений достигают 70 см в длину, период цветения приходится на начало мая. Вид имеет множество окрасов и постоянно пополняется.</a:t>
            </a:r>
          </a:p>
          <a:p>
            <a:r>
              <a:rPr lang="ru-RU" dirty="0"/>
              <a:t>Сорта тюльпанов Триумф - </a:t>
            </a:r>
            <a:r>
              <a:rPr lang="ru-RU" dirty="0" err="1"/>
              <a:t>Арабиан</a:t>
            </a:r>
            <a:r>
              <a:rPr lang="ru-RU" dirty="0"/>
              <a:t> </a:t>
            </a:r>
            <a:r>
              <a:rPr lang="ru-RU" dirty="0" err="1"/>
              <a:t>Мистери</a:t>
            </a:r>
            <a:r>
              <a:rPr lang="ru-RU" dirty="0"/>
              <a:t>, Кис </a:t>
            </a:r>
            <a:r>
              <a:rPr lang="ru-RU" dirty="0" err="1"/>
              <a:t>Нелис</a:t>
            </a:r>
            <a:r>
              <a:rPr lang="ru-RU" dirty="0"/>
              <a:t>, Бленда </a:t>
            </a:r>
            <a:r>
              <a:rPr lang="ru-RU" dirty="0" err="1"/>
              <a:t>Флейм</a:t>
            </a:r>
            <a:r>
              <a:rPr lang="ru-RU" dirty="0"/>
              <a:t>.</a:t>
            </a:r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тюльпаны лучшие сорт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690"/>
            <a:ext cx="5490796" cy="62150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12522" y="211015"/>
            <a:ext cx="5498123" cy="631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Триумф -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среднецветущий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 тюльпанов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самых больших видов тюльпанов по ассортименту – это, конечно, Триумф,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среднецветущий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 тюльпанов. Его история начинается с начала прошлого века. На прилавках это 1/4 всего рынка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тюльпанов.Они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родились вследствие искусственного сочетания двух сортов – Дарвиновского и Коттедж. Также к этому виду добавили сорта менделеевских тюльпанов ярких окрасов, с крупными бутонами и крепкими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стебельками.Внешне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Триумф – это классический тюльпан с ровным,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геометричным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основанием, при этом бутоны никогда не раскрываются полностью, как махровые например. Стебли растений достигают 70 см в длину, период цветения приходится на начало мая. Вид имеет множество окрасов и постоянно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пополняется.Сорта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тюльпанов Триумф -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Арабиан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Мистери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Кис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Нелис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Бленда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Флейм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3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орт названия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" y="298938"/>
            <a:ext cx="5490796" cy="6230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435969" y="361702"/>
            <a:ext cx="5462954" cy="594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Арабиан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Мистери</a:t>
            </a: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Бленда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Флейм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самых красивых тюльпанов вида Триумф,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Арабиан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Мистери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имеет фиолетово-фиалковый окрас с белым ободком по краям лепестка. Высота стеблей напрямую зависит от места, где они были посажены, и варьируется от 25-55 см. Для получения более высоких стеблей следует посадить цветы в тени, плотно друг к другу. Для выращивания низкорослых растений, 25 см, следует высадить луковицы на солнечном месте подальше друг от друга. Сажать нужно с августа по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октябрь.Арабиан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Мистери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(тюльпаны), сорта тюльпанов Триумф и ряд других видов используются как для срезки, так и для украшения клумб и горшков.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Бленда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Флейм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имеет насыщенный розовый цвет с белыми вкраплениями. Так же как и все тюльпаны сорта Триумф, он цветёт в середине весны (апрель-май) и достигает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59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описание сортов тюльпанов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5" y="307364"/>
            <a:ext cx="5596892" cy="6234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99625" y="436589"/>
            <a:ext cx="5533881" cy="596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Среднецветущие</a:t>
            </a:r>
            <a:r>
              <a:rPr lang="ru-RU" sz="20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Дарвиновы тюльпаны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тюльпаны ещё называют Дарвиновыми гибридами. Их вывели в середине прошлого века в Нидерландах. Благодаря ярким окрасам сорт Дарвиновых тюльпанов всегда выделяется в букете. В общем ассортименте они занимают всего 5 процентов, хотя широко используются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садоводами.Своим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размером стебли достигают до 80 см в высоту, а диаметр бутона – практически 10 см. Лепестки раскрываются, образуя элегантные «блюдца». Окрас может быть оранжевым, красным, белым или жёлтым, фиолетовый отсутствует совсем в данном виде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тюльпанов.Один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главных недостатков Дарвиновых гибридов – это полная раскрываемость лепестков тюльпанов.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популярные сорта –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его родственники по классу: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Бьюти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Блашинг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Голден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27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73141" y="0"/>
            <a:ext cx="4571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187569" y="199292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260124" y="211015"/>
            <a:ext cx="5744308" cy="6435970"/>
          </a:xfrm>
          <a:prstGeom prst="frame">
            <a:avLst>
              <a:gd name="adj1" fmla="val 255"/>
            </a:avLst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сорта тюльпанов фото 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1" y="295641"/>
            <a:ext cx="5514242" cy="6234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65631" y="199292"/>
            <a:ext cx="5634404" cy="636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(тюльпаны) - сорта тюльпанов Дарвиновы, высота которых может достигать до 80 см, а диаметр бутона составляет более 10 см. Этот цветок имеет яркий, красный цвет. Бокаловидные бутоны цветут в начале мая. Как уже говорилось выше, главный недостаток – бутоны всецело распускаются, особенно в жаркую, солнечную погоду. При этом они выдерживают климатические колебания и грибковые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вирусы.При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посадке нужно выбрать солнечное, безветренное место, при этом почва должна быть ровной, чтобы там не скапливалась вода. В противном случае это может привести к загниванию растения.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цветы универсальны и подходят для срезов и озеленений садовых участков.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Остальные сорта и виды тюльпанов </a:t>
            </a:r>
            <a:r>
              <a:rPr lang="ru-RU" dirty="0" err="1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Апельдорн</a:t>
            </a:r>
            <a:r>
              <a:rPr lang="ru-RU" dirty="0" smtClean="0">
                <a:solidFill>
                  <a:srgbClr val="2B26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сходятся в характеристиках и отличаются только окрасом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2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1626</Words>
  <Application>Microsoft Office PowerPoint</Application>
  <PresentationFormat>Широкоэкранный</PresentationFormat>
  <Paragraphs>61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Сорта тюльпанов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интернета.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Сорта тюльпанов </dc:title>
  <dc:creator>Дом</dc:creator>
  <cp:lastModifiedBy>Дом</cp:lastModifiedBy>
  <cp:revision>6</cp:revision>
  <dcterms:created xsi:type="dcterms:W3CDTF">2017-03-22T09:47:09Z</dcterms:created>
  <dcterms:modified xsi:type="dcterms:W3CDTF">2017-03-22T10:34:56Z</dcterms:modified>
</cp:coreProperties>
</file>