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sldIdLst>
    <p:sldId id="256" r:id="rId2"/>
    <p:sldId id="258" r:id="rId3"/>
    <p:sldId id="277" r:id="rId4"/>
    <p:sldId id="278" r:id="rId5"/>
    <p:sldId id="260" r:id="rId6"/>
    <p:sldId id="257" r:id="rId7"/>
    <p:sldId id="261" r:id="rId8"/>
    <p:sldId id="263" r:id="rId9"/>
    <p:sldId id="262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9C130-62DA-4B9D-9F75-24BB4E803536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C1B-7016-4FD5-B51C-AA0660E87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BC1C-D283-4414-80B7-25FB8F34E836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5A57-8FAB-4416-ACA9-BED070685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BC1C-D283-4414-80B7-25FB8F34E836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5A57-8FAB-4416-ACA9-BED070685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BC1C-D283-4414-80B7-25FB8F34E836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5A57-8FAB-4416-ACA9-BED070685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BC1C-D283-4414-80B7-25FB8F34E836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5A57-8FAB-4416-ACA9-BED070685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BC1C-D283-4414-80B7-25FB8F34E836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5A57-8FAB-4416-ACA9-BED070685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BC1C-D283-4414-80B7-25FB8F34E836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5A57-8FAB-4416-ACA9-BED070685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BC1C-D283-4414-80B7-25FB8F34E836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5A57-8FAB-4416-ACA9-BED070685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BC1C-D283-4414-80B7-25FB8F34E836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5A57-8FAB-4416-ACA9-BED070685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BC1C-D283-4414-80B7-25FB8F34E836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5A57-8FAB-4416-ACA9-BED070685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BC1C-D283-4414-80B7-25FB8F34E836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5A57-8FAB-4416-ACA9-BED070685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BC1C-D283-4414-80B7-25FB8F34E836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5A57-8FAB-4416-ACA9-BED070685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EBC1C-D283-4414-80B7-25FB8F34E836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55A57-8FAB-4416-ACA9-BED070685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643073"/>
          </a:xfrm>
        </p:spPr>
        <p:txBody>
          <a:bodyPr>
            <a:normAutofit fontScale="90000"/>
          </a:bodyPr>
          <a:lstStyle/>
          <a:p>
            <a:r>
              <a:rPr lang="ru-RU" sz="7200" dirty="0" smtClean="0"/>
              <a:t>Проект по </a:t>
            </a:r>
            <a:br>
              <a:rPr lang="ru-RU" sz="7200" dirty="0" smtClean="0"/>
            </a:br>
            <a:r>
              <a:rPr lang="ru-RU" sz="7200" dirty="0" smtClean="0"/>
              <a:t>биологии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6000" dirty="0" smtClean="0"/>
              <a:t> Цветы</a:t>
            </a:r>
            <a:endParaRPr lang="ru-RU" sz="6000" dirty="0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4214810" y="4286256"/>
            <a:ext cx="4929190" cy="2286016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  <a:p>
            <a:r>
              <a:rPr lang="ru-RU" sz="7000" dirty="0" smtClean="0">
                <a:solidFill>
                  <a:srgbClr val="002060"/>
                </a:solidFill>
              </a:rPr>
              <a:t>Выполнили </a:t>
            </a:r>
          </a:p>
          <a:p>
            <a:r>
              <a:rPr lang="ru-RU" sz="7000" dirty="0" smtClean="0">
                <a:solidFill>
                  <a:srgbClr val="002060"/>
                </a:solidFill>
              </a:rPr>
              <a:t>Ученицы 5 класса :</a:t>
            </a:r>
          </a:p>
          <a:p>
            <a:r>
              <a:rPr lang="ru-RU" sz="6000" dirty="0" smtClean="0">
                <a:solidFill>
                  <a:srgbClr val="002060"/>
                </a:solidFill>
              </a:rPr>
              <a:t>Шестакова </a:t>
            </a:r>
            <a:r>
              <a:rPr lang="ru-RU" sz="6000" dirty="0">
                <a:solidFill>
                  <a:srgbClr val="002060"/>
                </a:solidFill>
              </a:rPr>
              <a:t>Т</a:t>
            </a:r>
            <a:r>
              <a:rPr lang="ru-RU" sz="6000" dirty="0" smtClean="0">
                <a:solidFill>
                  <a:srgbClr val="002060"/>
                </a:solidFill>
              </a:rPr>
              <a:t>атьяна</a:t>
            </a:r>
          </a:p>
          <a:p>
            <a:r>
              <a:rPr lang="ru-RU" sz="6000" dirty="0" smtClean="0">
                <a:solidFill>
                  <a:srgbClr val="002060"/>
                </a:solidFill>
              </a:rPr>
              <a:t>Михалева Дарья</a:t>
            </a:r>
          </a:p>
          <a:p>
            <a:r>
              <a:rPr lang="ru-RU" sz="6000" dirty="0" err="1" smtClean="0">
                <a:solidFill>
                  <a:srgbClr val="002060"/>
                </a:solidFill>
              </a:rPr>
              <a:t>Штромбер</a:t>
            </a:r>
            <a:r>
              <a:rPr lang="ru-RU" sz="6000" dirty="0" smtClean="0">
                <a:solidFill>
                  <a:srgbClr val="002060"/>
                </a:solidFill>
              </a:rPr>
              <a:t>  Дарья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44" y="1357298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Период цветения очень важен для растения. Цветок участвует в формировании плода или семян. Научное определение, что такое цветок, следующее: это орган размножения растений. Именно в цветке происходит процесс опыления. Чаще всего в этом процессе участвуют насекомые, но возможны и иные способы. Стебель любого растения заканчивается листьями или цветком. У каждого растения своя схема цветка. Существует научная версия, что этот орган произошел от побега. И действительно, некоторые виды растений имеют форму цветка, напоминающую чуть распустившиеся лепестки, например, астр или георгинов.</a:t>
            </a:r>
            <a:endParaRPr lang="ru-RU" sz="24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Биология о цветах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392908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900" dirty="0" smtClean="0"/>
              <a:t>Вывод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1745" name="Picture 1" descr="C:\Documents and Settings\Admin\Мои документы\Downloads\fvvvvvvvvffffffffffffwegvfdsddsddc cew  f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143504" y="2706532"/>
            <a:ext cx="4000496" cy="41514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1285860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Мы узнали что такое цветок .</a:t>
            </a:r>
          </a:p>
          <a:p>
            <a:r>
              <a:rPr lang="ru-RU" sz="3600" dirty="0" smtClean="0"/>
              <a:t>Какие цветы бывают.</a:t>
            </a:r>
            <a:endParaRPr lang="ru-RU" sz="36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/>
              <a:t>Литература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Учебник по биологии «В.В.Пасечник» </a:t>
            </a:r>
          </a:p>
          <a:p>
            <a:pPr>
              <a:buNone/>
            </a:pPr>
            <a:r>
              <a:rPr lang="ru-RU" dirty="0" smtClean="0"/>
              <a:t>   ООО «ДРОФА»,2012.</a:t>
            </a:r>
          </a:p>
          <a:p>
            <a:pPr>
              <a:buNone/>
            </a:pPr>
            <a:r>
              <a:rPr lang="ru-RU" dirty="0" smtClean="0"/>
              <a:t> Интернет ресурсы.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: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Узнать что такое цветок ?</a:t>
            </a:r>
          </a:p>
          <a:p>
            <a:r>
              <a:rPr lang="ru-RU" dirty="0" smtClean="0"/>
              <a:t>Какие цветы бывают?</a:t>
            </a:r>
            <a:endParaRPr lang="ru-RU" dirty="0"/>
          </a:p>
        </p:txBody>
      </p:sp>
      <p:pic>
        <p:nvPicPr>
          <p:cNvPr id="2051" name="Picture 3" descr="C:\Documents and Settings\Admin\Рабочий стол\анимация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714620"/>
            <a:ext cx="4714876" cy="41433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цветок 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Цветок – часть растения, обычно имеющая вид венчика из лепестков, окружающих пестик с тычинками, и являющаяся органом размножения.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цветы бывают ?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285860"/>
            <a:ext cx="69294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Многообразие цветов</a:t>
            </a:r>
          </a:p>
          <a:p>
            <a:endParaRPr lang="ru-RU" dirty="0" smtClean="0"/>
          </a:p>
          <a:p>
            <a:r>
              <a:rPr lang="ru-RU" dirty="0" smtClean="0"/>
              <a:t>Несмотря на то что у разных видов растений видоизмененные побеги, выполняющие генеративные функции, имеют сходное строение, внешне они могут очень сильно различаться. Их размеры могут варьироваться в пределах от миллиметра (у рясок) и до одного метра в диаметре. Одним из самых интересных представителей флоры является тропическая раффлезия. Она имеет самые крупные цветки в мире, которые издают отталкивающий запах гниющего мяса. Другие растения, например садовый жасмин, шиповник, ландыш, источают приятный аромат. Этот нежный, восхитительный запах обусловливается особыми эфирными маслами, которые образуются в клетках </a:t>
            </a:r>
            <a:r>
              <a:rPr lang="ru-RU" dirty="0" err="1" smtClean="0"/>
              <a:t>эпидермального</a:t>
            </a:r>
            <a:r>
              <a:rPr lang="ru-RU" dirty="0" smtClean="0"/>
              <a:t> слоя лепестков и околоцветника орхидеи.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85720" y="1071546"/>
            <a:ext cx="8329642" cy="578645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tretch>
            <a:fillRect/>
          </a:stretch>
        </p:blipFill>
        <p:spPr bwMode="auto">
          <a:xfrm>
            <a:off x="0" y="0"/>
            <a:ext cx="5000596" cy="3786190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0"/>
            <a:ext cx="4071934" cy="3786190"/>
          </a:xfrm>
          <a:prstGeom prst="rect">
            <a:avLst/>
          </a:prstGeom>
          <a:noFill/>
        </p:spPr>
      </p:pic>
      <p:pic>
        <p:nvPicPr>
          <p:cNvPr id="4102" name="Picture 6" descr="C:\Documents and Settings\Admin\Рабочий стол\дашун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28"/>
            <a:ext cx="5000628" cy="3000372"/>
          </a:xfrm>
          <a:prstGeom prst="rect">
            <a:avLst/>
          </a:prstGeom>
          <a:noFill/>
        </p:spPr>
      </p:pic>
      <p:pic>
        <p:nvPicPr>
          <p:cNvPr id="4104" name="Picture 8" descr="C:\Documents and Settings\Admin\Рабочий стол\vbkfir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840373"/>
            <a:ext cx="4071934" cy="301762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 descr="C:\Documents and Settings\Admin\%D0%A0%D0%B0%D0%B1%D0%BE%D1%87%D0%B8%D0%B9 %D1%81%D1%82%D0%BE%D0%BB\%D0%BC%D1%8F%D1%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C:\Documents and Settings\Admin\%D0%A0%D0%B0%D0%B1%D0%BE%D1%87%D0%B8%D0%B9 %D1%81%D1%82%D0%BE%D0%BB\%D0%BC%D1%8F%D1%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C:\Documents and Settings\Admin\%D0%A0%D0%B0%D0%B1%D0%BE%D1%87%D0%B8%D0%B9 %D1%81%D1%82%D0%BE%D0%BB\%D0%BC%D1%8F%D1%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C:\Documents and Settings\Admin\%D0%A0%D0%B0%D0%B1%D0%BE%D1%87%D0%B8%D0%B9 %D1%81%D1%82%D0%BE%D0%BB\%D0%BC%D1%8F%D1%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C:\Documents and Settings\Admin\%D0%A0%D0%B0%D0%B1%D0%BE%D1%87%D0%B8%D0%B9 %D1%81%D1%82%D0%BE%D0%BB\%D0%BC%D1%8F%D1%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3" name="Picture 13" descr="C:\Documents and Settings\Admin\Рабочий стол\мя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/>
              <a:t>Загадка </a:t>
            </a:r>
            <a:endParaRPr lang="ru-RU" sz="7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600200"/>
            <a:ext cx="850112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Очищают воздух,</a:t>
            </a:r>
          </a:p>
          <a:p>
            <a:pPr>
              <a:buNone/>
            </a:pPr>
            <a:r>
              <a:rPr lang="ru-RU" sz="6000" dirty="0" smtClean="0"/>
              <a:t>Создают уют,</a:t>
            </a:r>
          </a:p>
          <a:p>
            <a:pPr>
              <a:buNone/>
            </a:pPr>
            <a:r>
              <a:rPr lang="ru-RU" sz="6000" dirty="0" smtClean="0"/>
              <a:t>На окнах зеленеют,</a:t>
            </a:r>
          </a:p>
          <a:p>
            <a:pPr>
              <a:buNone/>
            </a:pPr>
            <a:r>
              <a:rPr lang="ru-RU" sz="6000" dirty="0" smtClean="0"/>
              <a:t>Круглый год цветут.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Отгадка 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8643966" cy="51435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Цветы</a:t>
            </a:r>
            <a:endParaRPr lang="ru-RU" sz="5400" dirty="0"/>
          </a:p>
        </p:txBody>
      </p:sp>
      <p:sp>
        <p:nvSpPr>
          <p:cNvPr id="1026" name="AutoShape 2" descr="C:\Documents and Settings\Admin\%D0%9C%D0%BE%D0%B8 %D0%B4%D0%BE%D0%BA%D1%83%D0%BC%D0%B5%D0%BD%D1%82%D1%8B\Downloads\hfudsiouhfdu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C:\Documents and Settings\Admin\%D0%9C%D0%BE%D0%B8 %D0%B4%D0%BE%D0%BA%D1%83%D0%BC%D0%B5%D0%BD%D1%82%D1%8B\Downloads\hfudsiouhfdu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Documents and Settings\Admin\Мои документы\Downloads\нанана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571612"/>
            <a:ext cx="4071966" cy="505840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285860"/>
            <a:ext cx="8215370" cy="55721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/>
              <a:t>Цветы — роскошный дар природы,</a:t>
            </a:r>
          </a:p>
          <a:p>
            <a:pPr>
              <a:buNone/>
            </a:pPr>
            <a:r>
              <a:rPr lang="ru-RU" sz="3600" dirty="0" smtClean="0"/>
              <a:t>Душа завяла бы без них.</a:t>
            </a:r>
          </a:p>
          <a:p>
            <a:pPr>
              <a:buNone/>
            </a:pPr>
            <a:r>
              <a:rPr lang="ru-RU" sz="3600" dirty="0" smtClean="0"/>
              <a:t>Нас радует надменный пурпур розы,</a:t>
            </a:r>
          </a:p>
          <a:p>
            <a:pPr>
              <a:buNone/>
            </a:pPr>
            <a:r>
              <a:rPr lang="ru-RU" sz="3600" dirty="0" smtClean="0"/>
              <a:t>Нас радует неяркий цвет иных,</a:t>
            </a:r>
          </a:p>
          <a:p>
            <a:pPr>
              <a:buNone/>
            </a:pPr>
            <a:r>
              <a:rPr lang="ru-RU" sz="3600" dirty="0" smtClean="0"/>
              <a:t>Иных, что не взывая властно,</a:t>
            </a:r>
          </a:p>
          <a:p>
            <a:pPr>
              <a:buNone/>
            </a:pPr>
            <a:r>
              <a:rPr lang="ru-RU" sz="3600" dirty="0" smtClean="0"/>
              <a:t>Не потрясая внешней красотой,</a:t>
            </a:r>
          </a:p>
          <a:p>
            <a:pPr>
              <a:buNone/>
            </a:pPr>
            <a:r>
              <a:rPr lang="ru-RU" sz="3600" dirty="0" smtClean="0"/>
              <a:t>Полны очарованья и отрадно</a:t>
            </a:r>
          </a:p>
          <a:p>
            <a:pPr>
              <a:buNone/>
            </a:pPr>
            <a:r>
              <a:rPr lang="ru-RU" sz="3600" dirty="0" smtClean="0"/>
              <a:t>Нас покоряют простотой</a:t>
            </a:r>
            <a:endParaRPr lang="ru-RU" sz="36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356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Проект по  биологии   Цветы</vt:lpstr>
      <vt:lpstr>Цель :</vt:lpstr>
      <vt:lpstr>Что такое цветок ?</vt:lpstr>
      <vt:lpstr>Какие цветы бывают ?</vt:lpstr>
      <vt:lpstr>Слайд 5</vt:lpstr>
      <vt:lpstr>Слайд 6</vt:lpstr>
      <vt:lpstr>Загадка </vt:lpstr>
      <vt:lpstr>Отгадка </vt:lpstr>
      <vt:lpstr>Слайд 9</vt:lpstr>
      <vt:lpstr>Биология о цветах</vt:lpstr>
      <vt:lpstr>Вывод </vt:lpstr>
      <vt:lpstr>Литература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33</cp:revision>
  <dcterms:created xsi:type="dcterms:W3CDTF">2018-01-24T11:05:02Z</dcterms:created>
  <dcterms:modified xsi:type="dcterms:W3CDTF">2018-01-30T08:00:14Z</dcterms:modified>
</cp:coreProperties>
</file>