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3" r:id="rId7"/>
    <p:sldId id="265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0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4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4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2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6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3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2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2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2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7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ec.ru/derevo/kashtan-konskiy.php" TargetMode="External"/><Relationship Id="rId2" Type="http://schemas.openxmlformats.org/officeDocument/2006/relationships/hyperlink" Target="http://www.sadowodstwo.ru/poleznye-rasteniya/212-primenenie-kashtana-v-narodnoy-medicine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242"/>
            <a:ext cx="7130907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Домашняя аптека.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Каштан в народной медицине.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www.udec.ru/images/1103-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4934922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63518" y="3264557"/>
            <a:ext cx="3600400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МКОУ </a:t>
            </a:r>
            <a:r>
              <a:rPr lang="ru-RU" dirty="0" err="1" smtClean="0"/>
              <a:t>Филиппенковская</a:t>
            </a:r>
            <a:r>
              <a:rPr lang="ru-RU" dirty="0" smtClean="0"/>
              <a:t> ООШ,</a:t>
            </a:r>
          </a:p>
          <a:p>
            <a:r>
              <a:rPr lang="ru-RU" dirty="0" err="1" smtClean="0"/>
              <a:t>Бутурлиновского</a:t>
            </a:r>
            <a:r>
              <a:rPr lang="ru-RU" dirty="0" smtClean="0"/>
              <a:t> муниципального </a:t>
            </a:r>
            <a:r>
              <a:rPr lang="ru-RU" dirty="0" err="1" smtClean="0"/>
              <a:t>района,Воронежской</a:t>
            </a:r>
            <a:r>
              <a:rPr lang="ru-RU" dirty="0" smtClean="0"/>
              <a:t> области.</a:t>
            </a:r>
          </a:p>
          <a:p>
            <a:r>
              <a:rPr lang="ru-RU" dirty="0" smtClean="0"/>
              <a:t>Выполнили ученики 5   класса  .Якименко Анна Викторовна, </a:t>
            </a:r>
            <a:r>
              <a:rPr lang="ru-RU" smtClean="0"/>
              <a:t>Масленчик</a:t>
            </a:r>
            <a:r>
              <a:rPr lang="ru-RU" smtClean="0"/>
              <a:t> </a:t>
            </a:r>
            <a:r>
              <a:rPr lang="ru-RU" smtClean="0"/>
              <a:t>Дмитрий </a:t>
            </a:r>
            <a:r>
              <a:rPr lang="ru-RU" smtClean="0"/>
              <a:t>Николаевич</a:t>
            </a:r>
            <a:r>
              <a:rPr lang="ru-RU" smtClean="0"/>
              <a:t> </a:t>
            </a:r>
            <a:r>
              <a:rPr lang="ru-RU" dirty="0" smtClean="0"/>
              <a:t>,Гусак Елена Сергеевна . </a:t>
            </a:r>
          </a:p>
          <a:p>
            <a:r>
              <a:rPr lang="ru-RU" dirty="0" smtClean="0"/>
              <a:t>                          2017 </a:t>
            </a:r>
            <a:r>
              <a:rPr lang="ru-RU" sz="1600" dirty="0" smtClean="0"/>
              <a:t>г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5" name="Рисунок 4" descr="Смайлики 3D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643446"/>
            <a:ext cx="1085850" cy="1838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40152" y="1700808"/>
            <a:ext cx="2160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Презентация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по экологическому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проекту.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540" y="623335"/>
            <a:ext cx="987638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76664" cy="936104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Экологический проект.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2816" y="1556792"/>
            <a:ext cx="5382344" cy="415498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Название проекта: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«Домашняя аптека».</a:t>
            </a:r>
          </a:p>
          <a:p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2. Вид проекта: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ознакомительно-ориентировочный (информационный) .</a:t>
            </a:r>
          </a:p>
          <a:p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3. Продолжительность проекта: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краткосрочный  .</a:t>
            </a:r>
          </a:p>
          <a:p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4. Участники проекта:  учащиеся 5 класса.</a:t>
            </a:r>
            <a:endParaRPr lang="ru-RU" altLang="ru-RU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 descr="Медицина смайл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3233"/>
            <a:ext cx="1656183" cy="236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51" y="980728"/>
            <a:ext cx="450057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чем нам известно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Существует большое многообразие лекарственных  растений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051" y="3717032"/>
            <a:ext cx="4572000" cy="2677656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чем нам надо узнать: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 растения являются лекарственными.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Изучить материал о лекарственном растении.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Подготовить презентацию о лекарственном растении.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ультфильмы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088232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357166"/>
            <a:ext cx="4357686" cy="64325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Деревья каштана конского  привлекательны не только своей изысканной красотой в любое время года, но и способностью дарить людям здоровье. С лечебной целью используют цветы, кору и, конечно же, созревшие плоды, которые нужно заготавливать в  чистых местах, подальше от автомобильных дорог и  предприятий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http://www.udec.ru/images/1103-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714776" cy="585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абота,хобб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73216"/>
            <a:ext cx="8572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7852" y="117693"/>
            <a:ext cx="4820767" cy="63709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C2C2C"/>
                </a:solidFill>
                <a:latin typeface="Tahoma"/>
                <a:ea typeface="Times New Roman"/>
              </a:rPr>
              <a:t>Плоды каштана издревле применяются в народной медицине. Самое главное их лечебное свойство – </a:t>
            </a:r>
            <a:r>
              <a:rPr lang="ru-RU" sz="2400" dirty="0" smtClean="0">
                <a:solidFill>
                  <a:srgbClr val="2C2C2C"/>
                </a:solidFill>
                <a:latin typeface="Tahoma"/>
                <a:ea typeface="Times New Roman"/>
              </a:rPr>
              <a:t>способность. Значительно </a:t>
            </a:r>
            <a:r>
              <a:rPr lang="ru-RU" sz="2400" dirty="0">
                <a:solidFill>
                  <a:srgbClr val="2C2C2C"/>
                </a:solidFill>
                <a:latin typeface="Tahoma"/>
                <a:ea typeface="Times New Roman"/>
              </a:rPr>
              <a:t>повышать стойкость кровеносных сосудов, рассасывать тромбы, снижать свёртываемость крови, понижать артериальное давление. Исходя из данных свойств, тут же стоит оговориться, что каштаны полностью противопоказаны при пониженной вязкости крови и гипотонии.</a:t>
            </a:r>
            <a:br>
              <a:rPr lang="ru-RU" sz="2400" dirty="0">
                <a:solidFill>
                  <a:srgbClr val="2C2C2C"/>
                </a:solidFill>
                <a:latin typeface="Tahoma"/>
                <a:ea typeface="Times New Roman"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" y="692696"/>
            <a:ext cx="41764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" y="5788843"/>
            <a:ext cx="987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8715" y="297584"/>
            <a:ext cx="4775285" cy="627864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зарекомендовал себя конский каштан в лечении варикозного расширения вен, тромбофлебита, ревматизма и подагры. Для приготовления целебного снадобья измельчённые плоды заливают водкой в соотношении 1 к 3, и настаивают в тёмном месте в течение недели. Готовой настойкой из каштана утром и вечером натирают больные места либо используют в виде компрессов в течение двух-трёх недель. При необходимости курс лечения через месяц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повторить. Оно помогает хорошо.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4248472" cy="465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1431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9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11341"/>
            <a:ext cx="4572000" cy="5940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ru-RU" sz="2000" dirty="0"/>
              <a:t>Каштановую пасту применяют в народной медицине. Лист каштана богат витаминами С и В. Цветки и кору этого дерева употребляют как противовоспалительные и вяжущие средства. </a:t>
            </a:r>
            <a:r>
              <a:rPr lang="ru-RU" sz="2000" dirty="0" smtClean="0"/>
              <a:t>Свежий </a:t>
            </a:r>
            <a:r>
              <a:rPr lang="ru-RU" sz="2000" dirty="0"/>
              <a:t>сок и отвар коры лечат заболевания кожи. Их используют в виде ванночек и компрессов.</a:t>
            </a:r>
          </a:p>
          <a:p>
            <a:r>
              <a:rPr lang="ru-RU" sz="2000" dirty="0"/>
              <a:t>Экстракт и настой плодов в косметологии применяют для удаления отеков на лице. Мед каштана очень полезен при простудных заболеваниях, отличается жидкой консистенцией, горьковатым привкусом, быстрой кристаллизацией, цвета не </a:t>
            </a:r>
            <a:r>
              <a:rPr lang="ru-RU" sz="2000" dirty="0" smtClean="0"/>
              <a:t>имеет. </a:t>
            </a:r>
            <a:r>
              <a:rPr lang="ru-RU" sz="2000" dirty="0"/>
              <a:t>Древесина каштана конского обладает довольно низким качеством, поэтому никакой ценности в промышленности не представляет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59261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82" y="5782042"/>
            <a:ext cx="7810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15" cy="686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95120" cy="778098"/>
          </a:xfrm>
        </p:spPr>
        <p:txBody>
          <a:bodyPr/>
          <a:lstStyle/>
          <a:p>
            <a:r>
              <a:rPr lang="ru-RU" dirty="0" smtClean="0"/>
              <a:t>Использованные источники.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9792" y="1196752"/>
            <a:ext cx="392905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Сайт текст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http://www.sadowodstwo.ru/poleznye-rasteniya/212-primenenie-kashtana-v-narodnoy-medicine.html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http://www.udec.ru/derevo/kashtan-konskiy.php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392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Тема Office</vt:lpstr>
      <vt:lpstr>Домашняя аптека.  Каштан в народной медицине.</vt:lpstr>
      <vt:lpstr>Экологический проект.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аптека. Каштан в народной медицине.</dc:title>
  <dc:creator>Чалый Н.С.</dc:creator>
  <cp:lastModifiedBy>Дом</cp:lastModifiedBy>
  <cp:revision>10</cp:revision>
  <dcterms:created xsi:type="dcterms:W3CDTF">2017-02-21T09:19:02Z</dcterms:created>
  <dcterms:modified xsi:type="dcterms:W3CDTF">2017-02-28T14:02:42Z</dcterms:modified>
</cp:coreProperties>
</file>