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8" r:id="rId6"/>
    <p:sldId id="257" r:id="rId7"/>
    <p:sldId id="272" r:id="rId8"/>
    <p:sldId id="259" r:id="rId9"/>
    <p:sldId id="278" r:id="rId10"/>
    <p:sldId id="273" r:id="rId11"/>
    <p:sldId id="274" r:id="rId12"/>
    <p:sldId id="275" r:id="rId13"/>
    <p:sldId id="270" r:id="rId14"/>
    <p:sldId id="279" r:id="rId15"/>
    <p:sldId id="281" r:id="rId16"/>
    <p:sldId id="282" r:id="rId17"/>
    <p:sldId id="283" r:id="rId18"/>
    <p:sldId id="287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132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5F8253-5D6D-4558-BA04-915E35D93938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406640" cy="1472184"/>
          </a:xfrm>
        </p:spPr>
        <p:txBody>
          <a:bodyPr/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Қазақстандағы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кластерлер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технопарктер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ЕЭА. ДСҰ.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computerra.ru/wp-content/uploads/2015/02/115-500x2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45" y="3356992"/>
            <a:ext cx="47625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19304" cy="10826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Специальные экономические зоны в Казахстане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92696"/>
            <a:ext cx="8178112" cy="5976664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В </a:t>
            </a:r>
            <a:r>
              <a:rPr lang="ru-RU" sz="3800" dirty="0"/>
              <a:t>целях активизации внешнеэкономических связей, ускоренного развития региона, поддержки отраслей экономики и решения социальных проблем, привлечения инвестиций, технологий и современного менеджмента, создания высокоэффективных и конкурентоспособных производств, в Республике Казахстан Указом Президента Республики Казахстан созданы 9 специальных экономических зон: </a:t>
            </a:r>
            <a:r>
              <a:rPr lang="ru-RU" sz="3800" dirty="0"/>
              <a:t/>
            </a:r>
            <a:br>
              <a:rPr lang="ru-RU" sz="3800" dirty="0"/>
            </a:br>
            <a:r>
              <a:rPr lang="ru-RU" sz="3800" b="1" dirty="0"/>
              <a:t>СЭЗ «Астана – новый город»</a:t>
            </a:r>
            <a:r>
              <a:rPr lang="ru-RU" sz="3800" dirty="0"/>
              <a:t> в городе Астана (легкая промышленность, автомобилестроение, авиационная, химическая);</a:t>
            </a:r>
          </a:p>
          <a:p>
            <a:r>
              <a:rPr lang="ru-RU" sz="3800" b="1" dirty="0"/>
              <a:t>СЭЗ «</a:t>
            </a:r>
            <a:r>
              <a:rPr lang="ru-RU" sz="3800" b="1" dirty="0" err="1"/>
              <a:t>Морпорт</a:t>
            </a:r>
            <a:r>
              <a:rPr lang="ru-RU" sz="3800" b="1" dirty="0"/>
              <a:t> Актау»</a:t>
            </a:r>
            <a:r>
              <a:rPr lang="ru-RU" sz="3800" dirty="0"/>
              <a:t> в </a:t>
            </a:r>
            <a:r>
              <a:rPr lang="ru-RU" sz="3800" dirty="0" err="1"/>
              <a:t>Мангистауской</a:t>
            </a:r>
            <a:r>
              <a:rPr lang="ru-RU" sz="3800" dirty="0"/>
              <a:t> области (легкая промышленность, химическая, металлургическая промышленность);</a:t>
            </a:r>
          </a:p>
          <a:p>
            <a:r>
              <a:rPr lang="ru-RU" sz="3800" b="1" dirty="0"/>
              <a:t>СЭЗ «Парк информационных технологий»</a:t>
            </a:r>
            <a:r>
              <a:rPr lang="ru-RU" sz="3800" dirty="0"/>
              <a:t> в городе Алматы (приборостроение);</a:t>
            </a:r>
          </a:p>
          <a:p>
            <a:r>
              <a:rPr lang="ru-RU" sz="3800" b="1" dirty="0"/>
              <a:t>СЭЗ «</a:t>
            </a:r>
            <a:r>
              <a:rPr lang="ru-RU" sz="3800" b="1" dirty="0" err="1"/>
              <a:t>Онтүстік</a:t>
            </a:r>
            <a:r>
              <a:rPr lang="ru-RU" sz="3800" b="1" dirty="0"/>
              <a:t>»</a:t>
            </a:r>
            <a:r>
              <a:rPr lang="ru-RU" sz="3800" dirty="0"/>
              <a:t> в Южно-Казахстанской области (легкая и текстильная промышленность);</a:t>
            </a:r>
          </a:p>
          <a:p>
            <a:r>
              <a:rPr lang="ru-RU" sz="3800" b="1" dirty="0"/>
              <a:t>СЭЗ «Национальный индустриальный нефтехимический технопарк»</a:t>
            </a:r>
            <a:r>
              <a:rPr lang="ru-RU" sz="3800" dirty="0"/>
              <a:t> в </a:t>
            </a:r>
            <a:r>
              <a:rPr lang="ru-RU" sz="3800" dirty="0" err="1"/>
              <a:t>Атырауской</a:t>
            </a:r>
            <a:r>
              <a:rPr lang="ru-RU" sz="3800" dirty="0"/>
              <a:t> области (нефтехимическая промышленность);</a:t>
            </a:r>
          </a:p>
          <a:p>
            <a:r>
              <a:rPr lang="ru-RU" sz="3800" b="1" dirty="0"/>
              <a:t>СЭЗ «</a:t>
            </a:r>
            <a:r>
              <a:rPr lang="ru-RU" sz="3800" b="1" dirty="0" err="1"/>
              <a:t>Бурабай</a:t>
            </a:r>
            <a:r>
              <a:rPr lang="ru-RU" sz="3800" b="1" dirty="0"/>
              <a:t>»</a:t>
            </a:r>
            <a:r>
              <a:rPr lang="ru-RU" sz="3800" dirty="0"/>
              <a:t> в </a:t>
            </a:r>
            <a:r>
              <a:rPr lang="ru-RU" sz="3800" dirty="0" err="1"/>
              <a:t>Акмолинской</a:t>
            </a:r>
            <a:r>
              <a:rPr lang="ru-RU" sz="3800" dirty="0"/>
              <a:t> области (туризм);</a:t>
            </a:r>
          </a:p>
          <a:p>
            <a:r>
              <a:rPr lang="ru-RU" sz="3800" b="1" dirty="0"/>
              <a:t>СЭЗ «Павлодар»</a:t>
            </a:r>
            <a:r>
              <a:rPr lang="ru-RU" sz="3800" dirty="0"/>
              <a:t> в </a:t>
            </a:r>
            <a:r>
              <a:rPr lang="ru-RU" sz="3800" dirty="0" err="1"/>
              <a:t>г.Павлодар</a:t>
            </a:r>
            <a:r>
              <a:rPr lang="ru-RU" sz="3800" dirty="0"/>
              <a:t> (химическая и нефтехимическая промышленность);</a:t>
            </a:r>
          </a:p>
          <a:p>
            <a:r>
              <a:rPr lang="ru-RU" sz="3800" b="1" dirty="0"/>
              <a:t>СЭЗ «</a:t>
            </a:r>
            <a:r>
              <a:rPr lang="ru-RU" sz="3800" b="1" dirty="0" err="1"/>
              <a:t>Сарыарқа</a:t>
            </a:r>
            <a:r>
              <a:rPr lang="ru-RU" sz="3800" b="1" dirty="0"/>
              <a:t>»</a:t>
            </a:r>
            <a:r>
              <a:rPr lang="ru-RU" sz="3800" dirty="0"/>
              <a:t> в Карагандинской области (металлургия и машиностроение);</a:t>
            </a:r>
          </a:p>
          <a:p>
            <a:r>
              <a:rPr lang="ru-RU" sz="3800" b="1" dirty="0"/>
              <a:t>СЭЗ «Хоргос – Восточные ворота»</a:t>
            </a:r>
            <a:r>
              <a:rPr lang="ru-RU" sz="3800" dirty="0"/>
              <a:t> в </a:t>
            </a:r>
            <a:r>
              <a:rPr lang="ru-RU" sz="3800" dirty="0" err="1"/>
              <a:t>Алматинской</a:t>
            </a:r>
            <a:r>
              <a:rPr lang="ru-RU" sz="3800" dirty="0"/>
              <a:t> области (логистика);</a:t>
            </a:r>
          </a:p>
          <a:p>
            <a:r>
              <a:rPr lang="ru-RU" sz="3800" b="1" dirty="0"/>
              <a:t>СЭЗ «Химический парк </a:t>
            </a:r>
            <a:r>
              <a:rPr lang="ru-RU" sz="3800" b="1" dirty="0" err="1"/>
              <a:t>Тараз</a:t>
            </a:r>
            <a:r>
              <a:rPr lang="ru-RU" sz="3800" b="1" dirty="0"/>
              <a:t>»</a:t>
            </a:r>
            <a:r>
              <a:rPr lang="ru-RU" sz="3800" dirty="0"/>
              <a:t> в г. </a:t>
            </a:r>
            <a:r>
              <a:rPr lang="ru-RU" sz="3800" dirty="0" err="1"/>
              <a:t>Тараз</a:t>
            </a:r>
            <a:r>
              <a:rPr lang="ru-RU" sz="3800" dirty="0"/>
              <a:t> (химическая промышленность).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/>
              <a:t>Специальные экономические зоны в Казахстане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76424"/>
            <a:ext cx="7855917" cy="428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1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410773"/>
              </p:ext>
            </p:extLst>
          </p:nvPr>
        </p:nvGraphicFramePr>
        <p:xfrm>
          <a:off x="1619672" y="260648"/>
          <a:ext cx="7416824" cy="7920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416824"/>
              </a:tblGrid>
              <a:tr h="792088">
                <a:tc>
                  <a:txBody>
                    <a:bodyPr/>
                    <a:lstStyle/>
                    <a:p>
                      <a:pPr indent="133350" algn="ctr">
                        <a:spcAft>
                          <a:spcPts val="600"/>
                        </a:spcAft>
                      </a:pPr>
                      <a:r>
                        <a:rPr lang="ru-RU" sz="4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4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4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ДСҰ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656" y="2228226"/>
            <a:ext cx="7272808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2000" b="1" dirty="0"/>
              <a:t>ДСҰ </a:t>
            </a:r>
            <a:r>
              <a:rPr lang="ru-RU" sz="2000" b="1" dirty="0" err="1"/>
              <a:t>дегеніміз</a:t>
            </a:r>
            <a:r>
              <a:rPr lang="ru-RU" sz="2000" b="1" dirty="0"/>
              <a:t> не?</a:t>
            </a:r>
            <a:endParaRPr lang="ru-RU" sz="2000" dirty="0"/>
          </a:p>
          <a:p>
            <a:r>
              <a:rPr lang="ru-RU" sz="2000" dirty="0" err="1"/>
              <a:t>Дүниежүзілік</a:t>
            </a:r>
            <a:r>
              <a:rPr lang="ru-RU" sz="2000" dirty="0"/>
              <a:t> </a:t>
            </a:r>
            <a:r>
              <a:rPr lang="ru-RU" sz="2000" dirty="0" err="1"/>
              <a:t>сауда</a:t>
            </a:r>
            <a:r>
              <a:rPr lang="ru-RU" sz="2000" dirty="0"/>
              <a:t> </a:t>
            </a:r>
            <a:r>
              <a:rPr lang="ru-RU" sz="2000" dirty="0" err="1"/>
              <a:t>ұйымы</a:t>
            </a:r>
            <a:r>
              <a:rPr lang="ru-RU" sz="2000" dirty="0"/>
              <a:t> (ДСҰ) - 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мемлекеттер</a:t>
            </a:r>
            <a:r>
              <a:rPr lang="ru-RU" sz="2000" dirty="0"/>
              <a:t> </a:t>
            </a:r>
            <a:r>
              <a:rPr lang="ru-RU" sz="2000" dirty="0" err="1"/>
              <a:t>арасында</a:t>
            </a:r>
            <a:r>
              <a:rPr lang="ru-RU" sz="2000" dirty="0"/>
              <a:t> </a:t>
            </a:r>
            <a:r>
              <a:rPr lang="ru-RU" sz="2000" dirty="0" err="1"/>
              <a:t>сауда</a:t>
            </a:r>
            <a:r>
              <a:rPr lang="ru-RU" sz="2000" dirty="0"/>
              <a:t> </a:t>
            </a:r>
            <a:r>
              <a:rPr lang="ru-RU" sz="2000" dirty="0" err="1"/>
              <a:t>жүргізу</a:t>
            </a:r>
            <a:r>
              <a:rPr lang="ru-RU" sz="2000" dirty="0"/>
              <a:t> </a:t>
            </a:r>
            <a:r>
              <a:rPr lang="ru-RU" sz="2000" dirty="0" err="1"/>
              <a:t>ережелерінің</a:t>
            </a:r>
            <a:r>
              <a:rPr lang="ru-RU" sz="2000" dirty="0"/>
              <a:t> </a:t>
            </a:r>
            <a:r>
              <a:rPr lang="ru-RU" sz="2000" dirty="0" err="1"/>
              <a:t>жүйесін</a:t>
            </a:r>
            <a:r>
              <a:rPr lang="ru-RU" sz="2000" dirty="0"/>
              <a:t> </a:t>
            </a:r>
            <a:r>
              <a:rPr lang="ru-RU" sz="2000" dirty="0" err="1"/>
              <a:t>жетілдірумен</a:t>
            </a:r>
            <a:r>
              <a:rPr lang="ru-RU" sz="2000" dirty="0"/>
              <a:t> </a:t>
            </a:r>
            <a:r>
              <a:rPr lang="ru-RU" sz="2000" dirty="0" err="1"/>
              <a:t>айналысатын</a:t>
            </a:r>
            <a:r>
              <a:rPr lang="ru-RU" sz="2000" dirty="0"/>
              <a:t> </a:t>
            </a:r>
            <a:r>
              <a:rPr lang="ru-RU" sz="2000" dirty="0" err="1"/>
              <a:t>жалғыз</a:t>
            </a:r>
            <a:r>
              <a:rPr lang="ru-RU" sz="2000" dirty="0"/>
              <a:t> </a:t>
            </a:r>
            <a:r>
              <a:rPr lang="ru-RU" sz="2000" dirty="0" err="1"/>
              <a:t>халықаралық</a:t>
            </a:r>
            <a:r>
              <a:rPr lang="ru-RU" sz="2000" dirty="0"/>
              <a:t> </a:t>
            </a:r>
            <a:r>
              <a:rPr lang="ru-RU" sz="2000" dirty="0" err="1"/>
              <a:t>ұйым</a:t>
            </a:r>
            <a:r>
              <a:rPr lang="ru-RU" sz="2000" dirty="0"/>
              <a:t>. ДСҰ-</a:t>
            </a:r>
            <a:r>
              <a:rPr lang="ru-RU" sz="2000" dirty="0" err="1"/>
              <a:t>ның</a:t>
            </a:r>
            <a:r>
              <a:rPr lang="ru-RU" sz="2000" dirty="0"/>
              <a:t> </a:t>
            </a:r>
            <a:r>
              <a:rPr lang="ru-RU" sz="2000" dirty="0" err="1"/>
              <a:t>негізі</a:t>
            </a:r>
            <a:r>
              <a:rPr lang="ru-RU" sz="2000" dirty="0"/>
              <a:t> </a:t>
            </a:r>
            <a:r>
              <a:rPr lang="ru-RU" sz="2000" dirty="0" err="1"/>
              <a:t>сауда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әрекетті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асыратын</a:t>
            </a:r>
            <a:r>
              <a:rPr lang="ru-RU" sz="2000" dirty="0"/>
              <a:t> </a:t>
            </a:r>
            <a:r>
              <a:rPr lang="ru-RU" sz="2000" dirty="0" err="1"/>
              <a:t>көптеген</a:t>
            </a:r>
            <a:r>
              <a:rPr lang="ru-RU" sz="2000" dirty="0"/>
              <a:t> </a:t>
            </a:r>
            <a:r>
              <a:rPr lang="ru-RU" sz="2000" dirty="0" err="1"/>
              <a:t>әлем</a:t>
            </a:r>
            <a:r>
              <a:rPr lang="ru-RU" sz="2000" dirty="0"/>
              <a:t> </a:t>
            </a:r>
            <a:r>
              <a:rPr lang="ru-RU" sz="2000" dirty="0" err="1"/>
              <a:t>мемлекеттерінің</a:t>
            </a:r>
            <a:r>
              <a:rPr lang="ru-RU" sz="2000" dirty="0"/>
              <a:t> </a:t>
            </a:r>
            <a:r>
              <a:rPr lang="ru-RU" sz="2000" dirty="0" err="1"/>
              <a:t>талқыға</a:t>
            </a:r>
            <a:r>
              <a:rPr lang="ru-RU" sz="2000" dirty="0"/>
              <a:t> </a:t>
            </a:r>
            <a:r>
              <a:rPr lang="ru-RU" sz="2000" dirty="0" err="1"/>
              <a:t>салып</a:t>
            </a:r>
            <a:r>
              <a:rPr lang="ru-RU" sz="2000" dirty="0"/>
              <a:t>, </a:t>
            </a:r>
            <a:r>
              <a:rPr lang="ru-RU" sz="2000" dirty="0" err="1"/>
              <a:t>қол</a:t>
            </a:r>
            <a:r>
              <a:rPr lang="ru-RU" sz="2000" dirty="0"/>
              <a:t> </a:t>
            </a:r>
            <a:r>
              <a:rPr lang="ru-RU" sz="2000" dirty="0" err="1"/>
              <a:t>қоятын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содан</a:t>
            </a:r>
            <a:r>
              <a:rPr lang="ru-RU" sz="2000" dirty="0"/>
              <a:t> </a:t>
            </a:r>
            <a:r>
              <a:rPr lang="ru-RU" sz="2000" dirty="0" err="1"/>
              <a:t>соң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ережелер</a:t>
            </a:r>
            <a:r>
              <a:rPr lang="ru-RU" sz="2000" dirty="0"/>
              <a:t> </a:t>
            </a:r>
            <a:r>
              <a:rPr lang="ru-RU" sz="2000" dirty="0" err="1"/>
              <a:t>парламентте</a:t>
            </a:r>
            <a:r>
              <a:rPr lang="ru-RU" sz="2000" dirty="0"/>
              <a:t> </a:t>
            </a:r>
            <a:r>
              <a:rPr lang="ru-RU" sz="2000" dirty="0" err="1"/>
              <a:t>бекітілетін</a:t>
            </a:r>
            <a:r>
              <a:rPr lang="ru-RU" sz="2000" dirty="0"/>
              <a:t> </a:t>
            </a:r>
            <a:r>
              <a:rPr lang="ru-RU" sz="2000" dirty="0" err="1"/>
              <a:t>келісімдер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келісімдердің</a:t>
            </a:r>
            <a:r>
              <a:rPr lang="ru-RU" sz="2000" dirty="0"/>
              <a:t> </a:t>
            </a:r>
            <a:r>
              <a:rPr lang="ru-RU" sz="2000" dirty="0" err="1"/>
              <a:t>мақсаты</a:t>
            </a:r>
            <a:r>
              <a:rPr lang="ru-RU" sz="2000" dirty="0"/>
              <a:t> - </a:t>
            </a:r>
            <a:r>
              <a:rPr lang="ru-RU" sz="2000" dirty="0" err="1"/>
              <a:t>тауарлар</a:t>
            </a:r>
            <a:r>
              <a:rPr lang="ru-RU" sz="2000" dirty="0"/>
              <a:t> мен </a:t>
            </a:r>
            <a:r>
              <a:rPr lang="ru-RU" sz="2000" dirty="0" err="1"/>
              <a:t>қызметтердің</a:t>
            </a:r>
            <a:r>
              <a:rPr lang="ru-RU" sz="2000" dirty="0"/>
              <a:t> </a:t>
            </a:r>
            <a:r>
              <a:rPr lang="ru-RU" sz="2000" dirty="0" err="1"/>
              <a:t>өндірушілеріне</a:t>
            </a:r>
            <a:r>
              <a:rPr lang="ru-RU" sz="2000" dirty="0"/>
              <a:t>, </a:t>
            </a:r>
            <a:r>
              <a:rPr lang="ru-RU" sz="2000" dirty="0" err="1"/>
              <a:t>экспорттаушылары</a:t>
            </a:r>
            <a:r>
              <a:rPr lang="ru-RU" sz="2000" dirty="0"/>
              <a:t> мен </a:t>
            </a:r>
            <a:r>
              <a:rPr lang="ru-RU" sz="2000" dirty="0" err="1"/>
              <a:t>импорттаушыларына</a:t>
            </a:r>
            <a:r>
              <a:rPr lang="ru-RU" sz="2000" dirty="0"/>
              <a:t> </a:t>
            </a:r>
            <a:r>
              <a:rPr lang="ru-RU" sz="2000" dirty="0" err="1"/>
              <a:t>өзінің</a:t>
            </a:r>
            <a:r>
              <a:rPr lang="ru-RU" sz="2000" dirty="0"/>
              <a:t> </a:t>
            </a:r>
            <a:r>
              <a:rPr lang="ru-RU" sz="2000" dirty="0" err="1"/>
              <a:t>коммерциялық</a:t>
            </a:r>
            <a:r>
              <a:rPr lang="ru-RU" sz="2000" dirty="0"/>
              <a:t> </a:t>
            </a:r>
            <a:r>
              <a:rPr lang="ru-RU" sz="2000" dirty="0" err="1"/>
              <a:t>әрекеттерін</a:t>
            </a:r>
            <a:r>
              <a:rPr lang="ru-RU" sz="2000" dirty="0"/>
              <a:t> </a:t>
            </a:r>
            <a:r>
              <a:rPr lang="ru-RU" sz="2000" dirty="0" err="1"/>
              <a:t>жүргізулеріне</a:t>
            </a:r>
            <a:r>
              <a:rPr lang="ru-RU" sz="2000" dirty="0"/>
              <a:t> </a:t>
            </a:r>
            <a:r>
              <a:rPr lang="ru-RU" sz="2000" dirty="0" err="1"/>
              <a:t>жәрдемдесу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27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268760"/>
            <a:ext cx="2952328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ДСҰ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не?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3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5915744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Марракеш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тарауында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төмендегідей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ДСҰ-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әл-ауқатын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қамтылуына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өсуіне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ДСҰ-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ырықтандыруға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мақса­тындағы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келіссөздерді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өсуінен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неғұрлым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күшейте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мойындайды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Марракеш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3-бабы ДСҰ-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төмендегідей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көпжақты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форум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келіссөздерін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ДСҰ-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ДСҰ-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64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836712"/>
            <a:ext cx="8034096" cy="5411688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қысқарту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өсуі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рыноктарда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демпингке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квоталық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шектеулерден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кооперацияны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ЕЭА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ЕЭА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ЕЭА типтері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Технопарктер.</a:t>
            </a:r>
          </a:p>
          <a:p>
            <a:pPr marL="596646" indent="-514350">
              <a:buFont typeface="+mj-lt"/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және ДСҰ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14290"/>
            <a:ext cx="8172400" cy="766438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ЕРКІН ЭКОНОМИКАЛЫҚ АЙМАҚ (ЕЭА)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0516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ЕРКІН ЭКОНОМИКАЛЫҚ АЙМАҚ (ЕЭА) —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жеделдету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территория. ЕЭА-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кәсіпкерлердің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ЕЭА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шеңберінен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кәсібінің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еркіндіктің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мамандануының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экспорттық-өнеркәсіптік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әкелуге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салығынан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қоюшылықты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қоймада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рынокқа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бейімделуіне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5460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764704"/>
            <a:ext cx="7314016" cy="4596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Экспорттық-өнеркәсіптік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территориясында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кедендік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кедендік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фирмалар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территорияларында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5555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ЕЭА 1991 ж.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Жезқазған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обл-ндағы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Жәйрем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-Атасу,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Талдықорған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обл-ндағы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Жаркент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Алакөл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Талдықорғанвнештранс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обл-ндағы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Лисаков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Алматы қ-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Атакент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(Атырау,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Маңғыстау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ЕЭА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жетілдірілмеуі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салдарынан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көзделген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жетпеді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берілмеді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1996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ғ2823 “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арнаулы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Жарлығымен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4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экспорттық-өндірістік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тұрпаттағы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ЕЭА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Лисаков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ЕЭА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Лисаков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қ.);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Қызылорда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ЕЭА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Қызылорда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қ.);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Ақмола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ЕЭА (Астана қ.)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Жәйрем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-Атасу ЕЭА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2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13863"/>
              </p:ext>
            </p:extLst>
          </p:nvPr>
        </p:nvGraphicFramePr>
        <p:xfrm>
          <a:off x="1348065" y="3140968"/>
          <a:ext cx="7632848" cy="3327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32848"/>
              </a:tblGrid>
              <a:tr h="3240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«Кластер» -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Қазақстандық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экономистердің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сөздігіндегі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сөздердің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бірі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Аударғандағы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мағынасы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"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жиналым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"концентрация".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Қазақстанда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экономикаға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байланысты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кластерлік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даму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белгілі-бір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саладағы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бір-бірімен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байланысты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сол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салаға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қатысы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бар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басқа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институттар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қосылған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құн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тізбегіндегі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қатысушылардың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бірігуі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құнның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қосылу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процесі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шикізаттан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дайын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өнімге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дейін</a:t>
                      </a:r>
                      <a:r>
                        <a:rPr kumimoji="0"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).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1640" y="1072571"/>
            <a:ext cx="763284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туризм,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өнеркәсібі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-газ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машинасын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тоқыма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өнеркәсібі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көліктік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металлургия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кластерлер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ctr"/>
            <a:r>
              <a:rPr lang="ru-RU" b="1" dirty="0" err="1" smtClean="0"/>
              <a:t>Технологиялық</a:t>
            </a:r>
            <a:r>
              <a:rPr lang="ru-RU" b="1" dirty="0" smtClean="0"/>
              <a:t> </a:t>
            </a:r>
            <a:r>
              <a:rPr lang="ru-RU" b="1" dirty="0"/>
              <a:t>парк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962088" cy="5616624"/>
          </a:xfrm>
        </p:spPr>
        <p:txBody>
          <a:bodyPr>
            <a:normAutofit fontScale="55000" lnSpcReduction="20000"/>
          </a:bodyPr>
          <a:lstStyle/>
          <a:p>
            <a:pPr fontAlgn="t"/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Н.Назарбаев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кәсіпорынның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бәсекеқабілеттілігін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пилоттық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кластерлердің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құрылуын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аяқтау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ары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қарайғы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экономика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диверсификациясы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біздің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тауарларымыздың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максималды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бәсекеқабілеттілігі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өңдеу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өнімділіктің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артуы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жағдайында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жүру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көрсетті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t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перспективті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пилоттық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кластер 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анықталған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туризм,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азық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түлік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мұнайгаз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өнеркәсібі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көлік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логистикалық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t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Президенттің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айтуынша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Кластерлік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үлгісі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кластерлерді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экономиканың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дамусыз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дегенді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білдірмейді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3400" dirty="0"/>
          </a:p>
          <a:p>
            <a:pPr marL="82296" indent="0">
              <a:buNone/>
            </a:pPr>
            <a:r>
              <a:rPr lang="ru-RU" sz="3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5213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593703"/>
              </p:ext>
            </p:extLst>
          </p:nvPr>
        </p:nvGraphicFramePr>
        <p:xfrm>
          <a:off x="755576" y="40449"/>
          <a:ext cx="8280920" cy="6694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4896544"/>
              </a:tblGrid>
              <a:tr h="8928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Кластерлік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даму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потенциалды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салалар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60" marR="46160" marT="23080" marB="2308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Орталық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кластерлер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60" marR="46160" marT="23080" marB="23080"/>
                </a:tc>
              </a:tr>
              <a:tr h="1110478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Құрылыс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материалдары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60" marR="46160" marT="23080" marB="2308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Алматыдағы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құрғақ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ерітінділер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қоспасын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кластер,Астанадағы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лак  пен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бояу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кластер</a:t>
                      </a:r>
                    </a:p>
                  </a:txBody>
                  <a:tcPr marL="46160" marR="46160" marT="23080" marB="23080"/>
                </a:tc>
              </a:tr>
              <a:tr h="1110478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Азық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түлік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өндірісі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60" marR="46160" marT="23080" marB="2308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Қостанай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Шығыс-Қазақстан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Алматыдағы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сүт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өндірісі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кластерлері,Алматы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облысындағы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жеміс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жидек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өндірісінің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кластері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60" marR="46160" marT="23080" marB="23080"/>
                </a:tc>
              </a:tr>
              <a:tr h="602143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Металлургия</a:t>
                      </a:r>
                    </a:p>
                  </a:txBody>
                  <a:tcPr marL="46160" marR="46160" marT="23080" marB="2308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Қарағандыдағы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металлургиялық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кластер</a:t>
                      </a:r>
                    </a:p>
                  </a:txBody>
                  <a:tcPr marL="46160" marR="46160" marT="23080" marB="23080"/>
                </a:tc>
              </a:tr>
              <a:tr h="1106532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Мұнай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 газ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құрал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жабдықтары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60" marR="46160" marT="23080" marB="2308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Алматы,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Батыс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Солтүстік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облысындағы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қысым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резервуарларын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өндіруші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кластер</a:t>
                      </a:r>
                    </a:p>
                  </a:txBody>
                  <a:tcPr marL="46160" marR="46160" marT="23080" marB="23080"/>
                </a:tc>
              </a:tr>
              <a:tr h="602143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материалды-техникалық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қамсыздандыру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60" marR="46160" marT="23080" marB="2308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Алматы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қаласындағы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транспорт –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логистикалық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кластер</a:t>
                      </a:r>
                    </a:p>
                  </a:txBody>
                  <a:tcPr marL="46160" marR="46160" marT="23080" marB="23080"/>
                </a:tc>
              </a:tr>
              <a:tr h="602143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Тігін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өнеркәсібі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60" marR="46160" marT="23080" marB="2308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Шымкент, Алматы 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қалаларындағы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тігін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кластерлері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60" marR="46160" marT="23080" marB="23080"/>
                </a:tc>
              </a:tr>
              <a:tr h="602143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</a:t>
                      </a:r>
                    </a:p>
                  </a:txBody>
                  <a:tcPr marL="46160" marR="46160" marT="23080" marB="2308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Оңтүстік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Қазақстандағы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Алматыдағы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туристік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кластерлер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60" marR="46160" marT="23080" marB="230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3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D3645429AF654AA4D2E20E08DBFA3E" ma:contentTypeVersion="0" ma:contentTypeDescription="Создание документа." ma:contentTypeScope="" ma:versionID="7a1a62801235679aac8457e4da57af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5e9ee565066404da4099087e782e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ED558D-BCF4-4B89-B822-E775D9DEC59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777B96-4AEF-4812-B800-8277A47D23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EA98A6-FFC0-44BB-9B60-8A42EBF06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194</TotalTime>
  <Words>786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Қазақстандағы кластерлер, технопарктер, ЕЭА. ДСҰ.</vt:lpstr>
      <vt:lpstr>Сабақ жоспары:</vt:lpstr>
      <vt:lpstr>ЕРКІН ЭКОНОМИКАЛЫҚ АЙМАҚ (ЕЭА)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Технологиялық парк</vt:lpstr>
      <vt:lpstr>Презентация PowerPoint</vt:lpstr>
      <vt:lpstr>Специальные экономические зоны в Казахстане  </vt:lpstr>
      <vt:lpstr>Специальные экономические зоны в Казахстане</vt:lpstr>
      <vt:lpstr>Презентация PowerPoint</vt:lpstr>
      <vt:lpstr>ДСҰ дегеніміз не?  </vt:lpstr>
      <vt:lpstr>Презентация PowerPoint</vt:lpstr>
      <vt:lpstr>Ұйым міндеттері </vt:lpstr>
      <vt:lpstr>Ұйым беретін 10 мүмкіндік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Свободные экономические зоны в России.</dc:title>
  <dc:creator>Admin</dc:creator>
  <cp:lastModifiedBy>User</cp:lastModifiedBy>
  <cp:revision>24</cp:revision>
  <dcterms:created xsi:type="dcterms:W3CDTF">2010-04-27T13:42:26Z</dcterms:created>
  <dcterms:modified xsi:type="dcterms:W3CDTF">2016-04-21T10:21:16Z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0x0101002AD3645429AF654AA4D2E20E08DBFA3E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