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82057504-DEAB-4C3D-A2B5-3B64A7CA1212}" type="datetimeFigureOut">
              <a:rPr lang="ru-RU" smtClean="0"/>
              <a:t>14.03.2023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343599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2057504-DEAB-4C3D-A2B5-3B64A7CA1212}" type="datetimeFigureOut">
              <a:rPr lang="ru-RU" smtClean="0"/>
              <a:t>14.03.2023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396262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2057504-DEAB-4C3D-A2B5-3B64A7CA1212}" type="datetimeFigureOut">
              <a:rPr lang="ru-RU" smtClean="0"/>
              <a:t>14.03.2023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249429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2057504-DEAB-4C3D-A2B5-3B64A7CA1212}" type="datetimeFigureOut">
              <a:rPr lang="ru-RU" smtClean="0"/>
              <a:t>14.03.2023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3D0354-D36C-4342-AD76-CD08F135397D}" type="slidenum">
              <a:rPr lang="ru-RU" smtClean="0"/>
              <a:t>‹#›</a:t>
            </a:fld>
            <a:endParaRPr lang="ru-R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3136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2057504-DEAB-4C3D-A2B5-3B64A7CA1212}" type="datetimeFigureOut">
              <a:rPr lang="ru-RU" smtClean="0"/>
              <a:t>14.03.2023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2490628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82057504-DEAB-4C3D-A2B5-3B64A7CA1212}" type="datetimeFigureOut">
              <a:rPr lang="ru-RU" smtClean="0"/>
              <a:t>14.03.2023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60368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82057504-DEAB-4C3D-A2B5-3B64A7CA1212}" type="datetimeFigureOut">
              <a:rPr lang="ru-RU" smtClean="0"/>
              <a:t>14.03.2023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3860260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057504-DEAB-4C3D-A2B5-3B64A7CA1212}" type="datetimeFigureOut">
              <a:rPr lang="ru-RU" smtClean="0"/>
              <a:t>14.03.2023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3134683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057504-DEAB-4C3D-A2B5-3B64A7CA1212}" type="datetimeFigureOut">
              <a:rPr lang="ru-RU" smtClean="0"/>
              <a:t>14.03.2023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107079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057504-DEAB-4C3D-A2B5-3B64A7CA1212}" type="datetimeFigureOut">
              <a:rPr lang="ru-RU" smtClean="0"/>
              <a:t>14.03.2023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380484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2057504-DEAB-4C3D-A2B5-3B64A7CA1212}" type="datetimeFigureOut">
              <a:rPr lang="ru-RU" smtClean="0"/>
              <a:t>14.03.2023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316081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2057504-DEAB-4C3D-A2B5-3B64A7CA1212}" type="datetimeFigureOut">
              <a:rPr lang="ru-RU" smtClean="0"/>
              <a:t>14.03.2023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340013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2057504-DEAB-4C3D-A2B5-3B64A7CA1212}" type="datetimeFigureOut">
              <a:rPr lang="ru-RU" smtClean="0"/>
              <a:t>14.03.2023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394855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2057504-DEAB-4C3D-A2B5-3B64A7CA1212}" type="datetimeFigureOut">
              <a:rPr lang="ru-RU" smtClean="0"/>
              <a:t>14.03.2023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410875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57504-DEAB-4C3D-A2B5-3B64A7CA1212}" type="datetimeFigureOut">
              <a:rPr lang="ru-RU" smtClean="0"/>
              <a:t>14.03.2023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266639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2057504-DEAB-4C3D-A2B5-3B64A7CA1212}" type="datetimeFigureOut">
              <a:rPr lang="ru-RU" smtClean="0"/>
              <a:t>14.03.2023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212433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2057504-DEAB-4C3D-A2B5-3B64A7CA1212}" type="datetimeFigureOut">
              <a:rPr lang="ru-RU" smtClean="0"/>
              <a:t>14.03.2023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3D0354-D36C-4342-AD76-CD08F135397D}" type="slidenum">
              <a:rPr lang="ru-RU" smtClean="0"/>
              <a:t>‹#›</a:t>
            </a:fld>
            <a:endParaRPr lang="ru-RU"/>
          </a:p>
        </p:txBody>
      </p:sp>
    </p:spTree>
    <p:extLst>
      <p:ext uri="{BB962C8B-B14F-4D97-AF65-F5344CB8AC3E}">
        <p14:creationId xmlns:p14="http://schemas.microsoft.com/office/powerpoint/2010/main" val="143405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2057504-DEAB-4C3D-A2B5-3B64A7CA1212}" type="datetimeFigureOut">
              <a:rPr lang="ru-RU" smtClean="0"/>
              <a:t>14.03.2023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23D0354-D36C-4342-AD76-CD08F135397D}" type="slidenum">
              <a:rPr lang="ru-RU" smtClean="0"/>
              <a:t>‹#›</a:t>
            </a:fld>
            <a:endParaRPr lang="ru-RU"/>
          </a:p>
        </p:txBody>
      </p:sp>
    </p:spTree>
    <p:extLst>
      <p:ext uri="{BB962C8B-B14F-4D97-AF65-F5344CB8AC3E}">
        <p14:creationId xmlns:p14="http://schemas.microsoft.com/office/powerpoint/2010/main" val="41623010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1FD66-55CE-AA57-7D61-D31005D2B8A6}"/>
              </a:ext>
            </a:extLst>
          </p:cNvPr>
          <p:cNvSpPr>
            <a:spLocks noGrp="1"/>
          </p:cNvSpPr>
          <p:nvPr>
            <p:ph type="ctrTitle"/>
          </p:nvPr>
        </p:nvSpPr>
        <p:spPr>
          <a:xfrm>
            <a:off x="1276350" y="-385762"/>
            <a:ext cx="9144000" cy="1633537"/>
          </a:xfrm>
        </p:spPr>
        <p:txBody>
          <a:bodyPr/>
          <a:lstStyle/>
          <a:p>
            <a:r>
              <a:rPr lang="ru-RU" dirty="0"/>
              <a:t>Баскетбол </a:t>
            </a:r>
          </a:p>
        </p:txBody>
      </p:sp>
      <p:pic>
        <p:nvPicPr>
          <p:cNvPr id="4" name="Рисунок 3">
            <a:extLst>
              <a:ext uri="{FF2B5EF4-FFF2-40B4-BE49-F238E27FC236}">
                <a16:creationId xmlns:a16="http://schemas.microsoft.com/office/drawing/2014/main" id="{85FE55CC-0BA4-2F03-1D50-D649D265B823}"/>
              </a:ext>
            </a:extLst>
          </p:cNvPr>
          <p:cNvPicPr>
            <a:picLocks noChangeAspect="1"/>
          </p:cNvPicPr>
          <p:nvPr/>
        </p:nvPicPr>
        <p:blipFill>
          <a:blip r:embed="rId2"/>
          <a:stretch>
            <a:fillRect/>
          </a:stretch>
        </p:blipFill>
        <p:spPr>
          <a:xfrm>
            <a:off x="1397616" y="1476375"/>
            <a:ext cx="9022734" cy="5210175"/>
          </a:xfrm>
          <a:prstGeom prst="rect">
            <a:avLst/>
          </a:prstGeom>
        </p:spPr>
      </p:pic>
    </p:spTree>
    <p:extLst>
      <p:ext uri="{BB962C8B-B14F-4D97-AF65-F5344CB8AC3E}">
        <p14:creationId xmlns:p14="http://schemas.microsoft.com/office/powerpoint/2010/main" val="2432288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BDA7A1-F429-D3E7-086F-F8B16DFAFE28}"/>
              </a:ext>
            </a:extLst>
          </p:cNvPr>
          <p:cNvSpPr>
            <a:spLocks noGrp="1"/>
          </p:cNvSpPr>
          <p:nvPr>
            <p:ph type="title"/>
          </p:nvPr>
        </p:nvSpPr>
        <p:spPr/>
        <p:txBody>
          <a:bodyPr/>
          <a:lstStyle/>
          <a:p>
            <a:r>
              <a:rPr lang="ru-RU" dirty="0"/>
              <a:t>БАСКЕТБОЛ ВИДЫ:</a:t>
            </a:r>
          </a:p>
        </p:txBody>
      </p:sp>
      <p:sp>
        <p:nvSpPr>
          <p:cNvPr id="3" name="Объект 2">
            <a:extLst>
              <a:ext uri="{FF2B5EF4-FFF2-40B4-BE49-F238E27FC236}">
                <a16:creationId xmlns:a16="http://schemas.microsoft.com/office/drawing/2014/main" id="{E92C911A-062E-2FAD-482B-43113D260EEE}"/>
              </a:ext>
            </a:extLst>
          </p:cNvPr>
          <p:cNvSpPr>
            <a:spLocks noGrp="1"/>
          </p:cNvSpPr>
          <p:nvPr>
            <p:ph idx="1"/>
          </p:nvPr>
        </p:nvSpPr>
        <p:spPr>
          <a:xfrm>
            <a:off x="624700" y="1690688"/>
            <a:ext cx="10233800" cy="4351338"/>
          </a:xfrm>
        </p:spPr>
        <p:txBody>
          <a:bodyPr/>
          <a:lstStyle/>
          <a:p>
            <a:r>
              <a:rPr lang="ru-RU" sz="4400" dirty="0"/>
              <a:t>Классический баскетбол</a:t>
            </a:r>
          </a:p>
          <a:p>
            <a:r>
              <a:rPr lang="ru-RU" sz="4400" dirty="0"/>
              <a:t>Стритбол</a:t>
            </a:r>
          </a:p>
          <a:p>
            <a:r>
              <a:rPr lang="ru-RU" sz="4400" dirty="0"/>
              <a:t>Мини-баскетбол</a:t>
            </a:r>
          </a:p>
          <a:p>
            <a:r>
              <a:rPr lang="ru-RU" sz="4400" dirty="0" err="1"/>
              <a:t>Максибаскетбол</a:t>
            </a:r>
            <a:endParaRPr lang="ru-RU" sz="4400" dirty="0"/>
          </a:p>
          <a:p>
            <a:r>
              <a:rPr lang="ru-RU" sz="4400" dirty="0" err="1"/>
              <a:t>Кронум</a:t>
            </a:r>
            <a:endParaRPr lang="ru-RU" sz="4400" dirty="0"/>
          </a:p>
          <a:p>
            <a:r>
              <a:rPr lang="ru-RU" sz="4400" dirty="0"/>
              <a:t>Баскетбол на воде</a:t>
            </a:r>
          </a:p>
          <a:p>
            <a:endParaRPr lang="ru-RU" sz="4400" dirty="0"/>
          </a:p>
          <a:p>
            <a:endParaRPr lang="ru-RU" dirty="0"/>
          </a:p>
        </p:txBody>
      </p:sp>
    </p:spTree>
    <p:extLst>
      <p:ext uri="{BB962C8B-B14F-4D97-AF65-F5344CB8AC3E}">
        <p14:creationId xmlns:p14="http://schemas.microsoft.com/office/powerpoint/2010/main" val="7951843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91B434-0DAB-B4DE-4016-00CBE2A7BEC2}"/>
              </a:ext>
            </a:extLst>
          </p:cNvPr>
          <p:cNvSpPr>
            <a:spLocks noGrp="1"/>
          </p:cNvSpPr>
          <p:nvPr>
            <p:ph type="title"/>
          </p:nvPr>
        </p:nvSpPr>
        <p:spPr/>
        <p:txBody>
          <a:bodyPr/>
          <a:lstStyle/>
          <a:p>
            <a:r>
              <a:rPr lang="ru-RU" dirty="0"/>
              <a:t>ПРАВИЛА ИГРЫ БАСКЕТБОЛ</a:t>
            </a:r>
          </a:p>
        </p:txBody>
      </p:sp>
      <p:sp>
        <p:nvSpPr>
          <p:cNvPr id="3" name="Объект 2">
            <a:extLst>
              <a:ext uri="{FF2B5EF4-FFF2-40B4-BE49-F238E27FC236}">
                <a16:creationId xmlns:a16="http://schemas.microsoft.com/office/drawing/2014/main" id="{07FBBBA7-3A85-F98E-4A62-DC84CC2E0A54}"/>
              </a:ext>
            </a:extLst>
          </p:cNvPr>
          <p:cNvSpPr>
            <a:spLocks noGrp="1"/>
          </p:cNvSpPr>
          <p:nvPr>
            <p:ph idx="1"/>
          </p:nvPr>
        </p:nvSpPr>
        <p:spPr>
          <a:xfrm>
            <a:off x="304799" y="1619249"/>
            <a:ext cx="11534775" cy="4557713"/>
          </a:xfrm>
        </p:spPr>
        <p:txBody>
          <a:bodyPr/>
          <a:lstStyle/>
          <a:p>
            <a:r>
              <a:rPr lang="ru-RU" sz="3200" dirty="0"/>
              <a:t>Играть только руками</a:t>
            </a:r>
          </a:p>
          <a:p>
            <a:r>
              <a:rPr lang="ru-RU" sz="3200" dirty="0"/>
              <a:t>Пробежки совершаются только с ведением мяча дриблингом</a:t>
            </a:r>
          </a:p>
          <a:p>
            <a:r>
              <a:rPr lang="ru-RU" sz="3200" dirty="0"/>
              <a:t>Игра состоит из 4 периодов. Длина периода - 10 минут</a:t>
            </a:r>
          </a:p>
          <a:p>
            <a:r>
              <a:rPr lang="ru-RU" sz="3200" dirty="0"/>
              <a:t>На поле одновременно может находиться 5 человек от одной команды</a:t>
            </a:r>
          </a:p>
          <a:p>
            <a:r>
              <a:rPr lang="ru-RU" sz="3200" dirty="0"/>
              <a:t>Игроку нельзя находиться без мяча в 3-секундной зоне</a:t>
            </a:r>
          </a:p>
          <a:p>
            <a:r>
              <a:rPr lang="ru-RU" sz="3200" dirty="0"/>
              <a:t>Запрещается останавливаться с мячом</a:t>
            </a:r>
          </a:p>
          <a:p>
            <a:endParaRPr lang="ru-RU" dirty="0"/>
          </a:p>
        </p:txBody>
      </p:sp>
    </p:spTree>
    <p:extLst>
      <p:ext uri="{BB962C8B-B14F-4D97-AF65-F5344CB8AC3E}">
        <p14:creationId xmlns:p14="http://schemas.microsoft.com/office/powerpoint/2010/main" val="24418862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47C25A-E4DE-937E-2E0D-F95EBD9D79B5}"/>
              </a:ext>
            </a:extLst>
          </p:cNvPr>
          <p:cNvSpPr>
            <a:spLocks noGrp="1"/>
          </p:cNvSpPr>
          <p:nvPr>
            <p:ph type="title"/>
          </p:nvPr>
        </p:nvSpPr>
        <p:spPr/>
        <p:txBody>
          <a:bodyPr/>
          <a:lstStyle/>
          <a:p>
            <a:r>
              <a:rPr lang="ru-RU" dirty="0"/>
              <a:t>ЧТО РАЗВИВАЕТ БАСКЕТБОЛ</a:t>
            </a:r>
          </a:p>
        </p:txBody>
      </p:sp>
      <p:sp>
        <p:nvSpPr>
          <p:cNvPr id="3" name="Объект 2">
            <a:extLst>
              <a:ext uri="{FF2B5EF4-FFF2-40B4-BE49-F238E27FC236}">
                <a16:creationId xmlns:a16="http://schemas.microsoft.com/office/drawing/2014/main" id="{49E1EECD-1CBF-A741-802E-1222C7F66F41}"/>
              </a:ext>
            </a:extLst>
          </p:cNvPr>
          <p:cNvSpPr>
            <a:spLocks noGrp="1"/>
          </p:cNvSpPr>
          <p:nvPr>
            <p:ph idx="1"/>
          </p:nvPr>
        </p:nvSpPr>
        <p:spPr/>
        <p:txBody>
          <a:bodyPr>
            <a:noAutofit/>
          </a:bodyPr>
          <a:lstStyle/>
          <a:p>
            <a:r>
              <a:rPr lang="ru-RU" sz="3200" dirty="0"/>
              <a:t>Баскетбол укрепляет вестибулярный аппарат, улучшает координацию движений, развивает ловкость. Регулярные занятия этим динамичным видом спорта хорошо повышают выносливость организма, прекрасно влияют на иммунную систему, укрепляют защитные свойства организма, тренируют дыхательный аппарат человека, увеличивает объем легких, благоприятно влияют на работу сердечно-сосудистой системы. Баскетбол укрепляет нервную систему. Полезна эта игра для глаз.</a:t>
            </a:r>
          </a:p>
        </p:txBody>
      </p:sp>
    </p:spTree>
    <p:extLst>
      <p:ext uri="{BB962C8B-B14F-4D97-AF65-F5344CB8AC3E}">
        <p14:creationId xmlns:p14="http://schemas.microsoft.com/office/powerpoint/2010/main" val="3393643780"/>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8D4476-BB9C-50C8-D2C9-42C0471B2E5A}"/>
              </a:ext>
            </a:extLst>
          </p:cNvPr>
          <p:cNvSpPr>
            <a:spLocks noGrp="1"/>
          </p:cNvSpPr>
          <p:nvPr>
            <p:ph type="title"/>
          </p:nvPr>
        </p:nvSpPr>
        <p:spPr/>
        <p:txBody>
          <a:bodyPr/>
          <a:lstStyle/>
          <a:p>
            <a:r>
              <a:rPr lang="ru-RU" dirty="0"/>
              <a:t>ЗНАМЕНИТОСТИ В БАСКЕТБОЛЕ</a:t>
            </a:r>
          </a:p>
        </p:txBody>
      </p:sp>
      <p:pic>
        <p:nvPicPr>
          <p:cNvPr id="4" name="Объект 3">
            <a:extLst>
              <a:ext uri="{FF2B5EF4-FFF2-40B4-BE49-F238E27FC236}">
                <a16:creationId xmlns:a16="http://schemas.microsoft.com/office/drawing/2014/main" id="{DF24C437-3184-34C7-4A63-36A44A596CD9}"/>
              </a:ext>
            </a:extLst>
          </p:cNvPr>
          <p:cNvPicPr>
            <a:picLocks noGrp="1" noChangeAspect="1"/>
          </p:cNvPicPr>
          <p:nvPr>
            <p:ph idx="1"/>
          </p:nvPr>
        </p:nvPicPr>
        <p:blipFill>
          <a:blip r:embed="rId2"/>
          <a:stretch>
            <a:fillRect/>
          </a:stretch>
        </p:blipFill>
        <p:spPr>
          <a:xfrm>
            <a:off x="4831820" y="1968500"/>
            <a:ext cx="5801784" cy="4351338"/>
          </a:xfrm>
          <a:prstGeom prst="rect">
            <a:avLst/>
          </a:prstGeom>
        </p:spPr>
      </p:pic>
      <p:sp>
        <p:nvSpPr>
          <p:cNvPr id="6" name="TextBox 5">
            <a:extLst>
              <a:ext uri="{FF2B5EF4-FFF2-40B4-BE49-F238E27FC236}">
                <a16:creationId xmlns:a16="http://schemas.microsoft.com/office/drawing/2014/main" id="{212DC07B-C70B-0A4D-8776-81CBAB75416B}"/>
              </a:ext>
            </a:extLst>
          </p:cNvPr>
          <p:cNvSpPr txBox="1"/>
          <p:nvPr/>
        </p:nvSpPr>
        <p:spPr>
          <a:xfrm>
            <a:off x="78845" y="1390650"/>
            <a:ext cx="4752975" cy="5262979"/>
          </a:xfrm>
          <a:prstGeom prst="rect">
            <a:avLst/>
          </a:prstGeom>
          <a:noFill/>
        </p:spPr>
        <p:txBody>
          <a:bodyPr wrap="square">
            <a:spAutoFit/>
          </a:bodyPr>
          <a:lstStyle/>
          <a:p>
            <a:r>
              <a:rPr lang="ru-RU" sz="2800" dirty="0"/>
              <a:t>Коби Брайант завоевал 5 чемпионских перстней, титул MVP НБА, 2 олимпийских золотых медали, 18 раз выступал в Матче всех звезд. Брайант, бесспорно, является одним из лучших атакующих защитников в истории НБА, который, как никто другой, близко подобрался к иконе – Майклу Джордану.</a:t>
            </a:r>
          </a:p>
        </p:txBody>
      </p:sp>
    </p:spTree>
    <p:extLst>
      <p:ext uri="{BB962C8B-B14F-4D97-AF65-F5344CB8AC3E}">
        <p14:creationId xmlns:p14="http://schemas.microsoft.com/office/powerpoint/2010/main" val="20015027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TM04033923[[fn=Глубина]]</Template>
  <TotalTime>10</TotalTime>
  <Words>178</Words>
  <Application>Microsoft Office PowerPoint</Application>
  <PresentationFormat>Широкоэкранный</PresentationFormat>
  <Paragraphs>19</Paragraphs>
  <Slides>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5</vt:i4>
      </vt:variant>
    </vt:vector>
  </HeadingPairs>
  <TitlesOfParts>
    <vt:vector size="8" baseType="lpstr">
      <vt:lpstr>Arial</vt:lpstr>
      <vt:lpstr>Corbel</vt:lpstr>
      <vt:lpstr>Глубина</vt:lpstr>
      <vt:lpstr>Баскетбол </vt:lpstr>
      <vt:lpstr>БАСКЕТБОЛ ВИДЫ:</vt:lpstr>
      <vt:lpstr>ПРАВИЛА ИГРЫ БАСКЕТБОЛ</vt:lpstr>
      <vt:lpstr>ЧТО РАЗВИВАЕТ БАСКЕТБОЛ</vt:lpstr>
      <vt:lpstr>ЗНАМЕНИТОСТИ В БАСКЕТБОЛЕ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Баскетбол </dc:title>
  <dc:creator>1</dc:creator>
  <cp:lastModifiedBy>1</cp:lastModifiedBy>
  <cp:revision>1</cp:revision>
  <dcterms:created xsi:type="dcterms:W3CDTF">2023-03-13T21:54:36Z</dcterms:created>
  <dcterms:modified xsi:type="dcterms:W3CDTF">2023-03-13T22:05:23Z</dcterms:modified>
</cp:coreProperties>
</file>