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0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1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22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2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1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6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1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3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9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9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7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25745A-C57A-4A15-8AE2-299AC7D77C4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508E-60BF-4A37-8280-0DAE4FC8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4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ugosvet.ru/enc/nauka_i_tehnika/biologiya/NERVNAYA_SISTEMA.html" TargetMode="External"/><Relationship Id="rId2" Type="http://schemas.openxmlformats.org/officeDocument/2006/relationships/hyperlink" Target="https://www.krugosvet.ru/enc/nauka_i_tehnika/biologiya/DIHANIYA_ORGAN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191F0-F996-4E89-A821-3503CF30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87" y="1155406"/>
            <a:ext cx="8825658" cy="86142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Баскетбол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43D33-C892-48D1-BBA7-31306B29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9" y="2539340"/>
            <a:ext cx="5723907" cy="364004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AD28D21-54A6-44CE-B022-7632235DB193}"/>
              </a:ext>
            </a:extLst>
          </p:cNvPr>
          <p:cNvSpPr txBox="1">
            <a:spLocks/>
          </p:cNvSpPr>
          <p:nvPr/>
        </p:nvSpPr>
        <p:spPr>
          <a:xfrm>
            <a:off x="6721434" y="2539340"/>
            <a:ext cx="5130140" cy="3861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0" indent="-1143000">
              <a:buFont typeface="Wingdings" panose="05000000000000000000" pitchFamily="2" charset="2"/>
              <a:buChar char="ü"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Истрия</a:t>
            </a: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игры</a:t>
            </a:r>
          </a:p>
        </p:txBody>
      </p:sp>
    </p:spTree>
    <p:extLst>
      <p:ext uri="{BB962C8B-B14F-4D97-AF65-F5344CB8AC3E}">
        <p14:creationId xmlns:p14="http://schemas.microsoft.com/office/powerpoint/2010/main" val="161233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0AD8-C6ED-4047-B624-0576857C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37" y="120209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Техника выполнения броска одной рукой сверху в прыжке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E821479-D13B-4D81-B765-14610A402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 b="3044"/>
          <a:stretch/>
        </p:blipFill>
        <p:spPr bwMode="auto">
          <a:xfrm>
            <a:off x="1877044" y="1520739"/>
            <a:ext cx="7065076" cy="52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A8A76-3F6A-4874-AE11-9BC22BB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6" y="132085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Техника выполнения броска одной рукой над головой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A55FEC-1F9D-4A4A-A386-BA23D721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" b="4198"/>
          <a:stretch/>
        </p:blipFill>
        <p:spPr bwMode="auto">
          <a:xfrm>
            <a:off x="2006930" y="1532615"/>
            <a:ext cx="7089569" cy="51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1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C285A-9172-41EB-873F-24ED204E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элементы игры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183FC0-8DDA-4EC8-86BC-35175923E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3468"/>
          <a:stretch/>
        </p:blipFill>
        <p:spPr bwMode="auto">
          <a:xfrm>
            <a:off x="2141166" y="1140060"/>
            <a:ext cx="7038460" cy="50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5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EEDDE-BBF8-407A-A002-392B8003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509622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2333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9332E4-DF39-40BB-91A2-E86820ED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47" y="290946"/>
            <a:ext cx="7077694" cy="6567054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БАСКЕТБОЛ </a:t>
            </a:r>
            <a:r>
              <a:rPr lang="ru-RU" dirty="0"/>
              <a:t>(от англ. «</a:t>
            </a:r>
            <a:r>
              <a:rPr lang="ru-RU" dirty="0" err="1"/>
              <a:t>basket</a:t>
            </a:r>
            <a:r>
              <a:rPr lang="ru-RU" dirty="0"/>
              <a:t>» – корзина и «</a:t>
            </a:r>
            <a:r>
              <a:rPr lang="ru-RU" dirty="0" err="1"/>
              <a:t>ball</a:t>
            </a:r>
            <a:r>
              <a:rPr lang="ru-RU" dirty="0"/>
              <a:t>» – мяч), командная спортивная игра, цель которой – забросить руками мяч в кольцо (корзину) соперника, прикрепленное к щиту.</a:t>
            </a:r>
            <a:r>
              <a:rPr lang="ru-RU" b="1" dirty="0"/>
              <a:t> </a:t>
            </a:r>
            <a:r>
              <a:rPr lang="ru-RU" dirty="0"/>
              <a:t>Попадание может принести команде от одного до трех очков. В матче побеждает команда, набравшая большее число очков.</a:t>
            </a:r>
          </a:p>
          <a:p>
            <a:pPr fontAlgn="base"/>
            <a:r>
              <a:rPr lang="ru-RU" dirty="0"/>
              <a:t>В настоящее время баскетбол – один из самых популярных видов спорта. Число официально зарегистрированных игроков во всем мире превышает 200 миллионов человек. В Международную федерацию баскетбола (ФИБА) в 2002 входили 173 страны.</a:t>
            </a:r>
          </a:p>
          <a:p>
            <a:pPr fontAlgn="base"/>
            <a:r>
              <a:rPr lang="ru-RU" dirty="0"/>
              <a:t>Регулярные занятия баскетболом совершенствуют координацию движений, тренируют </a:t>
            </a:r>
            <a:r>
              <a:rPr lang="ru-RU" dirty="0">
                <a:hlinkClick r:id="rId2"/>
              </a:rPr>
              <a:t>органы дыхания</a:t>
            </a:r>
            <a:r>
              <a:rPr lang="ru-RU" dirty="0"/>
              <a:t> и кровообращения, развивают мускулатуру, укрепляют </a:t>
            </a:r>
            <a:r>
              <a:rPr lang="ru-RU" dirty="0">
                <a:hlinkClick r:id="rId3"/>
              </a:rPr>
              <a:t>нервную систему</a:t>
            </a:r>
            <a:r>
              <a:rPr lang="ru-RU" dirty="0"/>
              <a:t>. Во многих странах мира занятия по баскетболу включены в программу физподготовки учащихся средних школ и высших учебных заведений.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E1810C-1D7E-48A7-8085-9EFEE39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94" y="2129897"/>
            <a:ext cx="3280177" cy="21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A8B8-CD9A-4848-9A6D-2F658CCA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095B6-D581-4F56-B906-2FC62960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50" y="1104404"/>
            <a:ext cx="7113319" cy="58932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1891 году в Соединенных Штатах Америки молодой преподаватель, уроженец Канады, доктор Джеймс </a:t>
            </a:r>
            <a:r>
              <a:rPr lang="ru-RU" dirty="0" err="1"/>
              <a:t>Нейсмит</a:t>
            </a:r>
            <a:r>
              <a:rPr lang="ru-RU" dirty="0"/>
              <a:t>, пытаясь “оживить” уроки по гимнастики, прикрепил две корзины из-под фруктов к перилам балкона и предложил забрасывать туда футбольные мячи. Получившаяся игра лишь отдаленно напоминала современный баскетбол. Ни о каком ведении даже речи не шло, игроки перекидывали мяч друг другу и затем пытались закинуть его в корзину. Побеждала команда, забросившая большее количество мячей. </a:t>
            </a:r>
          </a:p>
          <a:p>
            <a:pPr marL="0" indent="0" algn="just">
              <a:buNone/>
            </a:pPr>
            <a:r>
              <a:rPr lang="ru-RU" dirty="0"/>
              <a:t>Через год </a:t>
            </a:r>
            <a:r>
              <a:rPr lang="ru-RU" dirty="0" err="1"/>
              <a:t>Нейсмит</a:t>
            </a:r>
            <a:r>
              <a:rPr lang="ru-RU" dirty="0"/>
              <a:t> разработал первые правила игры в баскетбол. Первые же матчи по этим правилам вызвали и первые их изменения.</a:t>
            </a:r>
          </a:p>
        </p:txBody>
      </p:sp>
      <p:pic>
        <p:nvPicPr>
          <p:cNvPr id="3074" name="Picture 2" descr="джеймс нейсмит">
            <a:extLst>
              <a:ext uri="{FF2B5EF4-FFF2-40B4-BE49-F238E27FC236}">
                <a16:creationId xmlns:a16="http://schemas.microsoft.com/office/drawing/2014/main" id="{8FF4998B-C06A-4F07-A42F-DB38FB18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08" y="1152983"/>
            <a:ext cx="3669504" cy="27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AC728B-AB17-45CD-BF1F-733C1A16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2" y="415636"/>
            <a:ext cx="6970814" cy="58327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Постепенно баскетбол из США проник сначала на Восток – Японию, Китай, Филиппины, а потом в Европу и Южную Америку. Через 10 лет на Олимпийских играх в Сент-Луисе американцы организовали показательный тур между командами нескольких городов. В 1946 году возникла Баскетбольная ассоциация Америки (БAA). Первый матч под её эгидой состоялся 1 ноября того же года в Торонто между командами </a:t>
            </a:r>
            <a:r>
              <a:rPr lang="ru-RU" dirty="0" err="1"/>
              <a:t>Toronto</a:t>
            </a:r>
            <a:r>
              <a:rPr lang="ru-RU" dirty="0"/>
              <a:t> </a:t>
            </a:r>
            <a:r>
              <a:rPr lang="ru-RU" dirty="0" err="1"/>
              <a:t>Huskies</a:t>
            </a:r>
            <a:r>
              <a:rPr lang="ru-RU" dirty="0"/>
              <a:t> и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York</a:t>
            </a:r>
            <a:r>
              <a:rPr lang="ru-RU" dirty="0"/>
              <a:t> </a:t>
            </a:r>
            <a:r>
              <a:rPr lang="ru-RU" dirty="0" err="1"/>
              <a:t>Knickerbockers</a:t>
            </a:r>
            <a:r>
              <a:rPr lang="ru-RU" dirty="0"/>
              <a:t>. В 1949 году, ассоциация объединилась с Национальной баскетбольной лигой США, в результате чего была образована Национальная баскетбольная ассоциация (NBA). В 1967 году, была создана Американская баскетбольная ассоциация, которая долгое время пыталась составить конкуренцию NBA, но спустя 9 лет объединилась с ней. На сегодняшний день NBA является одной из наиболее влиятельных и известных профессиональных баскетбольных лиг в мире.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67DC4F-28A7-4146-BB3E-DC739281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47" y="1955798"/>
            <a:ext cx="3728360" cy="24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3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8FE920-710D-4FEF-B90D-CE9B4CD0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451262"/>
            <a:ext cx="5474525" cy="57971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1932 году основана Международная федерация любительского баскетбола. В состав федерации вошли 8 стран: Аргентина, Греция, Италия, Латвия, Португалия, Румыния. Швеция, Чехословакия. Исходя из названия, предполагалось, что организация будет возглавлять только любительский баскетбол, однако, в 1989 году, профессиональные баскетболисты получили допуск к международным соревнованиям, и слово «любительский» было изъято из наименования. Самый первый международный матч состоялся в 1904 году, а в 1936 году баскетбол попал в программу летних Олимпийских игр.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5C4128-C514-4DC0-9C56-3E7B5B8E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8" y="1898567"/>
            <a:ext cx="4591298" cy="30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8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39CC3-45DE-497C-86FD-62A09F94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игры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D0BA6-AD06-4666-BB4C-D65E36D1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235033"/>
            <a:ext cx="11530940" cy="53676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баскетбол играют две команды. Обычно команда состоит из 12 человек, 5 из которых являются полевыми, а остальные считаются игроками на замену. </a:t>
            </a:r>
          </a:p>
          <a:p>
            <a:r>
              <a:rPr lang="ru-RU" dirty="0"/>
              <a:t>Ведение мяча в баскетболе. Спортсмены, владеющие мячом, должны передвигаться по полю, ударяя им в пол. В противном случае будет засчитан «пронос мяча», а это нарушение правил в баскетболе. Случайное прикосновение к мячу отличной от руки частью тела не считается нарушением, в отличие от целенаправленной игры ногой или кулаком. </a:t>
            </a:r>
          </a:p>
          <a:p>
            <a:r>
              <a:rPr lang="ru-RU" dirty="0"/>
              <a:t>Баскетбольный матч состоит из 4 периодов или таймов, но время каждого тайма (время игры) разнится в зависимости от баскетбольной ассоциации. Так, например, в NBA матч состоит из 4 таймов по 12 минут, а в FIBA каждый такой тайм длится 10 минут.</a:t>
            </a:r>
          </a:p>
          <a:p>
            <a:r>
              <a:rPr lang="ru-RU" dirty="0"/>
              <a:t> Между периодами предусмотрены короткие перерывы, а между вторым и третьим периодом время перерыва увеличено. </a:t>
            </a:r>
          </a:p>
          <a:p>
            <a:r>
              <a:rPr lang="ru-RU" dirty="0"/>
              <a:t>Заброшенный в корзину мяч может приносить разное количество очков своей команде. Если мяч заброшен во время штрафного броска, то команда зарабатывает 1 очко. Если мяч заброшен со средней или близкой дистанции (ближе 3-х очковой линии), то команде дается 2 очка. Три очка зарабатывает команда, если мяч заброшен из-за трехочковой линии. </a:t>
            </a:r>
          </a:p>
          <a:p>
            <a:r>
              <a:rPr lang="ru-RU" dirty="0"/>
              <a:t>Если в основное время обе команды набрали одинаковое число очков, то назначается 5 минутный овертайм, если и он закончился в ничью, то назначается следующий и так до тех пор, пока не будет определен победитель.</a:t>
            </a:r>
          </a:p>
          <a:p>
            <a:r>
              <a:rPr lang="ru-RU" dirty="0"/>
              <a:t> Правило 3 секунд – правило, которое запрещает любому игроку атакующей команды находиться в зоне штрафного броска более трех секунд.</a:t>
            </a:r>
          </a:p>
          <a:p>
            <a:r>
              <a:rPr lang="ru-RU" dirty="0"/>
              <a:t> Правило двух шагов в баскетболе. Игроку разрешается сделать только два шага с мячом, после чего он должен либо произвести бросок, либо отдать пас.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9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391D088-4786-486A-AD40-3D9151A7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Площадка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62373B1-00AD-4228-BDD8-A885D74D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159356"/>
            <a:ext cx="6994567" cy="52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0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9F6D-36DF-48A0-9503-5C46824D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932B21E-BA2C-463E-A59F-995492D01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r="1" b="4705"/>
          <a:stretch/>
        </p:blipFill>
        <p:spPr bwMode="auto">
          <a:xfrm>
            <a:off x="1935678" y="1261782"/>
            <a:ext cx="6841794" cy="49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CB0B-E1F3-4D6E-BF94-B7B7C0EC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8" y="96459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Техника выполнения штрафного броска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8F809B5-3157-4927-8935-8C11448CC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b="4862"/>
          <a:stretch/>
        </p:blipFill>
        <p:spPr bwMode="auto">
          <a:xfrm>
            <a:off x="1769424" y="1496989"/>
            <a:ext cx="7399317" cy="52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01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795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Ион</vt:lpstr>
      <vt:lpstr>Презентация PowerPoint</vt:lpstr>
      <vt:lpstr>Презентация PowerPoint</vt:lpstr>
      <vt:lpstr>История</vt:lpstr>
      <vt:lpstr>Презентация PowerPoint</vt:lpstr>
      <vt:lpstr>Презентация PowerPoint</vt:lpstr>
      <vt:lpstr>Правила игры </vt:lpstr>
      <vt:lpstr>Площадка</vt:lpstr>
      <vt:lpstr>Правила</vt:lpstr>
      <vt:lpstr>Техника выполнения штрафного броска</vt:lpstr>
      <vt:lpstr>Техника выполнения броска одной рукой сверху в прыжке</vt:lpstr>
      <vt:lpstr>Техника выполнения броска одной рукой над головой</vt:lpstr>
      <vt:lpstr>Основные элементы игры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2023-03-15T09:39:31Z</dcterms:created>
  <dcterms:modified xsi:type="dcterms:W3CDTF">2023-03-15T10:14:05Z</dcterms:modified>
</cp:coreProperties>
</file>