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15B5235-6780-497A-810F-01338B29B2A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E2AF3-FF2B-4C6C-8C5C-E672900B6C5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7078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5235-6780-497A-810F-01338B29B2A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E2AF3-FF2B-4C6C-8C5C-E672900B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4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5235-6780-497A-810F-01338B29B2A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E2AF3-FF2B-4C6C-8C5C-E672900B6C5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6814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5235-6780-497A-810F-01338B29B2A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E2AF3-FF2B-4C6C-8C5C-E672900B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4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5235-6780-497A-810F-01338B29B2A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E2AF3-FF2B-4C6C-8C5C-E672900B6C5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9672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5235-6780-497A-810F-01338B29B2A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E2AF3-FF2B-4C6C-8C5C-E672900B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0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5235-6780-497A-810F-01338B29B2A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E2AF3-FF2B-4C6C-8C5C-E672900B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8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5235-6780-497A-810F-01338B29B2A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E2AF3-FF2B-4C6C-8C5C-E672900B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7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5235-6780-497A-810F-01338B29B2A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E2AF3-FF2B-4C6C-8C5C-E672900B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217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5235-6780-497A-810F-01338B29B2A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E2AF3-FF2B-4C6C-8C5C-E672900B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971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5235-6780-497A-810F-01338B29B2A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E2AF3-FF2B-4C6C-8C5C-E672900B6C5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49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15B5235-6780-497A-810F-01338B29B2A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00E2AF3-FF2B-4C6C-8C5C-E672900B6C5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031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Виды прыжков в легкой атлетике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4014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прыжков</a:t>
            </a:r>
            <a:r>
              <a:rPr lang="ru-RU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latin typeface="GOST type B" panose="02010404020404060303" pitchFamily="2" charset="0"/>
              </a:rPr>
              <a:t>Вертикальные прыжки: </a:t>
            </a:r>
            <a:r>
              <a:rPr lang="ru-RU" sz="2800" dirty="0" smtClean="0">
                <a:latin typeface="GOST type B" panose="02010404020404060303" pitchFamily="2" charset="0"/>
              </a:rPr>
              <a:t>прыжок в высоту, прыжок с шестом.</a:t>
            </a:r>
          </a:p>
          <a:p>
            <a:r>
              <a:rPr lang="ru-RU" sz="2800" i="1" dirty="0" smtClean="0">
                <a:latin typeface="GOST type B" panose="02010404020404060303" pitchFamily="2" charset="0"/>
              </a:rPr>
              <a:t>Горизонтальные прыжки: </a:t>
            </a:r>
            <a:r>
              <a:rPr lang="ru-RU" sz="2800" dirty="0" smtClean="0">
                <a:latin typeface="GOST type B" panose="02010404020404060303" pitchFamily="2" charset="0"/>
              </a:rPr>
              <a:t>прыжок в длину, тройной прыжок.</a:t>
            </a:r>
            <a:endParaRPr lang="en-US" sz="2800" dirty="0">
              <a:latin typeface="GOST type B" panose="020104040204040603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2913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309" y="4114657"/>
            <a:ext cx="7939212" cy="28493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Прыжок в высоту</a:t>
            </a:r>
            <a:r>
              <a:rPr lang="en-US" dirty="0" smtClean="0"/>
              <a:t>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5999"/>
            <a:ext cx="10183803" cy="212924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b="1" dirty="0">
                <a:latin typeface="GOST type B" panose="02010404020404060303" pitchFamily="2" charset="0"/>
              </a:rPr>
              <a:t>Прыжок в высоту с разбега</a:t>
            </a:r>
            <a:r>
              <a:rPr lang="ru-RU" sz="2400" dirty="0">
                <a:latin typeface="GOST type B" panose="02010404020404060303" pitchFamily="2" charset="0"/>
              </a:rPr>
              <a:t>  — дисциплина лёгкой атлетики, относящаяся к вертикальным прыжкам </a:t>
            </a:r>
            <a:r>
              <a:rPr lang="ru-RU" sz="2400" dirty="0" smtClean="0">
                <a:latin typeface="GOST type B" panose="02010404020404060303" pitchFamily="2" charset="0"/>
              </a:rPr>
              <a:t>технических видов</a:t>
            </a:r>
            <a:r>
              <a:rPr lang="ru-RU" sz="2400" dirty="0">
                <a:latin typeface="GOST type B" panose="02010404020404060303" pitchFamily="2" charset="0"/>
              </a:rPr>
              <a:t>. </a:t>
            </a:r>
            <a:r>
              <a:rPr lang="ru-RU" sz="2400" b="1" dirty="0">
                <a:latin typeface="GOST type B" panose="02010404020404060303" pitchFamily="2" charset="0"/>
              </a:rPr>
              <a:t>Составляющие </a:t>
            </a:r>
            <a:r>
              <a:rPr lang="ru-RU" sz="2400" b="1" dirty="0" smtClean="0">
                <a:latin typeface="GOST type B" panose="02010404020404060303" pitchFamily="2" charset="0"/>
              </a:rPr>
              <a:t>прыжка:  </a:t>
            </a:r>
            <a:r>
              <a:rPr lang="ru-RU" sz="2400" dirty="0">
                <a:latin typeface="GOST type B" panose="02010404020404060303" pitchFamily="2" charset="0"/>
              </a:rPr>
              <a:t>разбег, подготовка к отталкиванию, отталкивание, переход через планку и приземление</a:t>
            </a:r>
            <a:r>
              <a:rPr lang="ru-RU" sz="2400" dirty="0" smtClean="0">
                <a:latin typeface="GOST type B" panose="02010404020404060303" pitchFamily="2" charset="0"/>
              </a:rPr>
              <a:t>.</a:t>
            </a:r>
            <a:endParaRPr lang="ru-RU" sz="2400" dirty="0">
              <a:latin typeface="GOST type B" panose="02010404020404060303" pitchFamily="2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GOST type B" panose="02010404020404060303" pitchFamily="2" charset="0"/>
              </a:rPr>
              <a:t>Требует от спортсменов прыгучести и координации движений. Проводится в летнем и зимнем сезоне. Является олимпийской дисциплиной лёгкой атлетики для мужчин с 1896 года и для женщин с 1928 года.</a:t>
            </a:r>
            <a:endParaRPr lang="en-US" sz="2800" dirty="0">
              <a:latin typeface="GOST type B" panose="020104040204040603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9718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Прыжок в </a:t>
            </a:r>
            <a:r>
              <a:rPr lang="ru-RU" dirty="0" smtClean="0"/>
              <a:t>высоту</a:t>
            </a:r>
            <a:r>
              <a:rPr lang="en-US" dirty="0" smtClean="0"/>
              <a:t>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236055" cy="4023360"/>
          </a:xfrm>
        </p:spPr>
        <p:txBody>
          <a:bodyPr/>
          <a:lstStyle/>
          <a:p>
            <a:pPr algn="just"/>
            <a:r>
              <a:rPr lang="ru-RU" b="1" dirty="0">
                <a:latin typeface="GOST type B" panose="02010404020404060303" pitchFamily="2" charset="0"/>
              </a:rPr>
              <a:t>Соревнования по прыжкам в высоту</a:t>
            </a:r>
            <a:r>
              <a:rPr lang="ru-RU" dirty="0">
                <a:latin typeface="GOST type B" panose="02010404020404060303" pitchFamily="2" charset="0"/>
              </a:rPr>
              <a:t> происходят в секторе для прыжков, оборудованном планкой на держателях и местом для приземления. Спортсмену на предварительном этапе и в финале даётся по три попытки на каждой высоте, если участников менее восьми, то каждому даётся по 6 попыток. Спортсмен имеет право пропустить высоту, при этом неиспользованные на пропущенной высоте попытки не накапливаются. Если спортсмен совершил неудачную попытку или две на какой-либо высоте и не хочет больше прыгать на этой высоте, он может переносить неиспользованные (соответственно, две или одну) попытки на следующие высоты. Прирост высот в ходе соревнований определяется судьями, но он не может быть менее 2-х сантиметров. Спортсмен может начать прыгать с любой высоты, предварительно оповестив об этом судей.</a:t>
            </a:r>
            <a:endParaRPr lang="en-US" dirty="0">
              <a:latin typeface="GOST type B" panose="020104040204040603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3445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Прыжок с шестом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9720072" cy="1920240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latin typeface="GOST type B" panose="02010404020404060303" pitchFamily="2" charset="0"/>
              </a:rPr>
              <a:t>Прыжок </a:t>
            </a:r>
            <a:r>
              <a:rPr lang="ru-RU" b="1" dirty="0">
                <a:latin typeface="GOST type B" panose="02010404020404060303" pitchFamily="2" charset="0"/>
              </a:rPr>
              <a:t>с </a:t>
            </a:r>
            <a:r>
              <a:rPr lang="ru-RU" b="1" dirty="0" err="1">
                <a:latin typeface="GOST type B" panose="02010404020404060303" pitchFamily="2" charset="0"/>
              </a:rPr>
              <a:t>шесто́м</a:t>
            </a:r>
            <a:r>
              <a:rPr lang="ru-RU" dirty="0">
                <a:latin typeface="GOST type B" panose="02010404020404060303" pitchFamily="2" charset="0"/>
              </a:rPr>
              <a:t> — дисциплина, относящаяся к </a:t>
            </a:r>
            <a:r>
              <a:rPr lang="ru-RU" dirty="0" smtClean="0">
                <a:latin typeface="GOST type B" panose="02010404020404060303" pitchFamily="2" charset="0"/>
              </a:rPr>
              <a:t>вертикальным</a:t>
            </a:r>
            <a:r>
              <a:rPr lang="en-US" dirty="0" smtClean="0">
                <a:latin typeface="GOST type B" panose="02010404020404060303" pitchFamily="2" charset="0"/>
              </a:rPr>
              <a:t> </a:t>
            </a:r>
            <a:r>
              <a:rPr lang="ru-RU" dirty="0" smtClean="0">
                <a:latin typeface="GOST type B" panose="02010404020404060303" pitchFamily="2" charset="0"/>
              </a:rPr>
              <a:t>прыжкам</a:t>
            </a:r>
            <a:r>
              <a:rPr lang="ru-RU" dirty="0">
                <a:latin typeface="GOST type B" panose="02010404020404060303" pitchFamily="2" charset="0"/>
              </a:rPr>
              <a:t> технических видов </a:t>
            </a:r>
            <a:r>
              <a:rPr lang="ru-RU" dirty="0" smtClean="0">
                <a:latin typeface="GOST type B" panose="02010404020404060303" pitchFamily="2" charset="0"/>
              </a:rPr>
              <a:t>легкоатлетической</a:t>
            </a:r>
            <a:r>
              <a:rPr lang="en-US" dirty="0">
                <a:latin typeface="GOST type B" panose="02010404020404060303" pitchFamily="2" charset="0"/>
              </a:rPr>
              <a:t> </a:t>
            </a:r>
            <a:r>
              <a:rPr lang="ru-RU" dirty="0" smtClean="0">
                <a:latin typeface="GOST type B" panose="02010404020404060303" pitchFamily="2" charset="0"/>
              </a:rPr>
              <a:t>программы</a:t>
            </a:r>
            <a:r>
              <a:rPr lang="ru-RU" dirty="0">
                <a:latin typeface="GOST type B" panose="02010404020404060303" pitchFamily="2" charset="0"/>
              </a:rPr>
              <a:t>. Здесь спортсмену нужно пройти над планкой (не опрокинув её), используя легкоатлетический шест. Прыжок с шестом среди мужчин является олимпийским видом спорта с Первой летней Олимпиады 1896 года, среди женщин — с Олимпийских игр 2000 года в Сиднее. Входит в состав легкоатлетических многоборий.</a:t>
            </a:r>
            <a:endParaRPr lang="en-US" dirty="0">
              <a:latin typeface="GOST type B" panose="02010404020404060303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484" y="4206240"/>
            <a:ext cx="8595360" cy="256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509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Прыжок в длину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2286000"/>
            <a:ext cx="10484249" cy="4023360"/>
          </a:xfrm>
        </p:spPr>
        <p:txBody>
          <a:bodyPr/>
          <a:lstStyle/>
          <a:p>
            <a:pPr algn="just"/>
            <a:r>
              <a:rPr lang="ru-RU" b="1" dirty="0" smtClean="0">
                <a:latin typeface="GOST type B" panose="02010404020404060303" pitchFamily="2" charset="0"/>
              </a:rPr>
              <a:t>Прыжок в длину </a:t>
            </a:r>
            <a:r>
              <a:rPr lang="en-US" b="1" dirty="0" smtClean="0">
                <a:latin typeface="GOST type B" panose="02010404020404060303" pitchFamily="2" charset="0"/>
              </a:rPr>
              <a:t>–</a:t>
            </a:r>
            <a:r>
              <a:rPr lang="ru-RU" b="1" dirty="0" smtClean="0">
                <a:latin typeface="GOST type B" panose="02010404020404060303" pitchFamily="2" charset="0"/>
              </a:rPr>
              <a:t> </a:t>
            </a:r>
            <a:r>
              <a:rPr lang="ru-RU" dirty="0" smtClean="0">
                <a:latin typeface="GOST type B" panose="02010404020404060303" pitchFamily="2" charset="0"/>
              </a:rPr>
              <a:t>дисциплина</a:t>
            </a:r>
            <a:r>
              <a:rPr lang="ru-RU" dirty="0">
                <a:latin typeface="GOST type B" panose="02010404020404060303" pitchFamily="2" charset="0"/>
              </a:rPr>
              <a:t> технических видов легкоатлетической программы, относящаяся к горизонтальным прыжкам. Прыжок в длину требует от спортсменов прыгучести, спринтерских качеств. Прыжок в длину входил в соревновательную программу </a:t>
            </a:r>
            <a:r>
              <a:rPr lang="ru-RU" dirty="0" smtClean="0">
                <a:latin typeface="GOST type B" panose="02010404020404060303" pitchFamily="2" charset="0"/>
              </a:rPr>
              <a:t>античных Олимпийских </a:t>
            </a:r>
            <a:r>
              <a:rPr lang="ru-RU" dirty="0">
                <a:latin typeface="GOST type B" panose="02010404020404060303" pitchFamily="2" charset="0"/>
              </a:rPr>
              <a:t>игр. Является современной олимпийской дисциплиной лёгкой атлетики для мужчин с 1896 года и для женщин с 1948 года.</a:t>
            </a:r>
            <a:endParaRPr lang="en-US" dirty="0">
              <a:latin typeface="GOST type B" panose="02010404020404060303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643" y="4028923"/>
            <a:ext cx="8557260" cy="248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016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Тройной прыжок 1</a:t>
            </a:r>
            <a:r>
              <a:rPr lang="en-US" dirty="0" smtClean="0"/>
              <a:t>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1240971"/>
          </a:xfrm>
        </p:spPr>
        <p:txBody>
          <a:bodyPr>
            <a:normAutofit fontScale="77500" lnSpcReduction="20000"/>
          </a:bodyPr>
          <a:lstStyle/>
          <a:p>
            <a:r>
              <a:rPr lang="ru-RU" sz="2600" b="1" dirty="0">
                <a:latin typeface="GOST type B" panose="02010404020404060303" pitchFamily="2" charset="0"/>
              </a:rPr>
              <a:t>Тройной прыжок</a:t>
            </a:r>
            <a:r>
              <a:rPr lang="ru-RU" sz="2600" dirty="0">
                <a:latin typeface="GOST type B" panose="02010404020404060303" pitchFamily="2" charset="0"/>
              </a:rPr>
              <a:t> — дисциплина лёгкой атлетики, относящаяся к горизонтальным прыжкам технических видов </a:t>
            </a:r>
            <a:r>
              <a:rPr lang="ru-RU" sz="2600" dirty="0" smtClean="0">
                <a:latin typeface="GOST type B" panose="02010404020404060303" pitchFamily="2" charset="0"/>
              </a:rPr>
              <a:t>легкоатлетической</a:t>
            </a:r>
            <a:r>
              <a:rPr lang="ru-RU" sz="2600" dirty="0">
                <a:latin typeface="GOST type B" panose="02010404020404060303" pitchFamily="2" charset="0"/>
              </a:rPr>
              <a:t> программы</a:t>
            </a:r>
            <a:r>
              <a:rPr lang="ru-RU" sz="2600" dirty="0" smtClean="0">
                <a:latin typeface="GOST type B" panose="02010404020404060303" pitchFamily="2" charset="0"/>
              </a:rPr>
              <a:t>.</a:t>
            </a:r>
          </a:p>
          <a:p>
            <a:r>
              <a:rPr lang="ru-RU" sz="2600" b="1" dirty="0" smtClean="0">
                <a:latin typeface="GOST type B" panose="02010404020404060303" pitchFamily="2" charset="0"/>
              </a:rPr>
              <a:t>Технически</a:t>
            </a:r>
            <a:r>
              <a:rPr lang="ru-RU" sz="2600" dirty="0" smtClean="0">
                <a:latin typeface="GOST type B" panose="02010404020404060303" pitchFamily="2" charset="0"/>
              </a:rPr>
              <a:t> </a:t>
            </a:r>
            <a:r>
              <a:rPr lang="ru-RU" sz="2600" dirty="0">
                <a:latin typeface="GOST type B" panose="02010404020404060303" pitchFamily="2" charset="0"/>
              </a:rPr>
              <a:t>тройной прыжок </a:t>
            </a:r>
            <a:r>
              <a:rPr lang="ru-RU" sz="2600" b="1" dirty="0">
                <a:latin typeface="GOST type B" panose="02010404020404060303" pitchFamily="2" charset="0"/>
              </a:rPr>
              <a:t>состоит из </a:t>
            </a:r>
            <a:r>
              <a:rPr lang="ru-RU" sz="2600" dirty="0">
                <a:latin typeface="GOST type B" panose="02010404020404060303" pitchFamily="2" charset="0"/>
              </a:rPr>
              <a:t>трёх элементов</a:t>
            </a:r>
            <a:r>
              <a:rPr lang="ru-RU" sz="2600" dirty="0" smtClean="0">
                <a:latin typeface="GOST type B" panose="02010404020404060303" pitchFamily="2" charset="0"/>
              </a:rPr>
              <a:t>: скачок, шаг и прыжок.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41" y="4047880"/>
            <a:ext cx="10578303" cy="236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001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Тройной </a:t>
            </a:r>
            <a:r>
              <a:rPr lang="ru-RU" dirty="0" smtClean="0"/>
              <a:t>прыжок</a:t>
            </a:r>
            <a:r>
              <a:rPr lang="en-US" dirty="0" smtClean="0"/>
              <a:t>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Тройной прыжок с разбега </a:t>
            </a:r>
            <a:r>
              <a:rPr lang="ru-RU" dirty="0"/>
              <a:t>у мужчин принадлежал к современной олимпийской программе ещё с самого начала проведения Олимпийских игр в 1896 году, причём на Олимпийских играх 1900 и 1904 годов соревнования также проводились в тройном прыжке с места. Первым современным олимпийским чемпионом в тройном прыжке у мужчин стал американец Джеймс Конноли. С 1996 года тройной прыжок также стал олимпийским видом и для женщин. Звание олимпийской чемпионки в тройном прыжке первой завоевала Инесса Кравец (Украина).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4401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93</TotalTime>
  <Words>88</Words>
  <Application>Microsoft Office PowerPoint</Application>
  <PresentationFormat>Широкоэкранный</PresentationFormat>
  <Paragraphs>18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Calibri</vt:lpstr>
      <vt:lpstr>GOST type B</vt:lpstr>
      <vt:lpstr>Tw Cen MT</vt:lpstr>
      <vt:lpstr>Tw Cen MT Condensed</vt:lpstr>
      <vt:lpstr>Wingdings 3</vt:lpstr>
      <vt:lpstr>Integral</vt:lpstr>
      <vt:lpstr>Виды прыжков в легкой атлетике</vt:lpstr>
      <vt:lpstr>Виды прыжков:</vt:lpstr>
      <vt:lpstr>Прыжок в высоту 1/2</vt:lpstr>
      <vt:lpstr>Прыжок в высоту 2/2</vt:lpstr>
      <vt:lpstr>Прыжок с шестом</vt:lpstr>
      <vt:lpstr>Прыжок в длину</vt:lpstr>
      <vt:lpstr>Тройной прыжок 1/2</vt:lpstr>
      <vt:lpstr>Тройной прыжок 2/2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прыжков в легкой атлетике</dc:title>
  <dc:creator>Александр Пыхарев</dc:creator>
  <cp:lastModifiedBy>СпортЗал</cp:lastModifiedBy>
  <cp:revision>6</cp:revision>
  <dcterms:created xsi:type="dcterms:W3CDTF">2018-04-25T10:20:55Z</dcterms:created>
  <dcterms:modified xsi:type="dcterms:W3CDTF">2023-03-15T01:30:21Z</dcterms:modified>
</cp:coreProperties>
</file>