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4" r:id="rId3"/>
    <p:sldId id="265" r:id="rId4"/>
    <p:sldId id="266" r:id="rId5"/>
    <p:sldId id="267" r:id="rId6"/>
    <p:sldId id="26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ableStyles" Target="tableStyles.xml" /><Relationship Id="rId5" Type="http://schemas.openxmlformats.org/officeDocument/2006/relationships/slide" Target="slides/slide4.xml" /><Relationship Id="rId10"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viewProps" Target="viewProps.xml" /></Relationships>
</file>

<file path=ppt/diagrams/_rels/data1.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svg" /><Relationship Id="rId1" Type="http://schemas.openxmlformats.org/officeDocument/2006/relationships/image" Target="../media/image8.png" /><Relationship Id="rId4" Type="http://schemas.openxmlformats.org/officeDocument/2006/relationships/image" Target="../media/image11.svg" /></Relationships>
</file>

<file path=ppt/diagrams/_rels/data3.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svg" /><Relationship Id="rId1" Type="http://schemas.openxmlformats.org/officeDocument/2006/relationships/image" Target="../media/image14.png" /><Relationship Id="rId6" Type="http://schemas.openxmlformats.org/officeDocument/2006/relationships/image" Target="../media/image19.svg" /><Relationship Id="rId5" Type="http://schemas.openxmlformats.org/officeDocument/2006/relationships/image" Target="../media/image18.png" /><Relationship Id="rId4" Type="http://schemas.openxmlformats.org/officeDocument/2006/relationships/image" Target="../media/image17.svg" /></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svg" /><Relationship Id="rId1" Type="http://schemas.openxmlformats.org/officeDocument/2006/relationships/image" Target="../media/image8.png" /><Relationship Id="rId4" Type="http://schemas.openxmlformats.org/officeDocument/2006/relationships/image" Target="../media/image11.svg" /></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svg" /><Relationship Id="rId1" Type="http://schemas.openxmlformats.org/officeDocument/2006/relationships/image" Target="../media/image14.png" /><Relationship Id="rId6" Type="http://schemas.openxmlformats.org/officeDocument/2006/relationships/image" Target="../media/image19.svg" /><Relationship Id="rId5" Type="http://schemas.openxmlformats.org/officeDocument/2006/relationships/image" Target="../media/image18.png" /><Relationship Id="rId4" Type="http://schemas.openxmlformats.org/officeDocument/2006/relationships/image" Target="../media/image17.svg" /></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040BB-B39A-46FD-8241-6A3FB71C765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90F5BA2-426E-4445-AA4C-683C91C816EC}">
      <dgm:prSet/>
      <dgm:spPr/>
      <dgm:t>
        <a:bodyPr/>
        <a:lstStyle/>
        <a:p>
          <a:r>
            <a:rPr lang="ru-RU"/>
            <a:t>В нашей стране волейбол начал широко развиваться в 1920—1921 годах в районах Средней Волги (Казань, Нижний Новгород). Затем он появился на Дальнем Востоке — в Хабаровске и Владивостоке. Волейбол той поры в шутку называли в стране «игрой актёров». Ведь в Москве первые волейбольные площадки появились во дворах театров — Мейерхольда, Камерного, Революции, Вахтангова. 28 июля 1923 года на Мясницкой улице состоялся первый официальный матч, в котором встретились команды Высших художественных театральных мастерских (ВХУТЕМАС) и Государственного техникума кинематографии (ГТК). </a:t>
          </a:r>
          <a:endParaRPr lang="en-US"/>
        </a:p>
      </dgm:t>
    </dgm:pt>
    <dgm:pt modelId="{00C4F46B-A412-4DC3-8016-D58CC933EB69}" type="parTrans" cxnId="{1C5936C8-C59D-46DD-97CF-E8743A1326F4}">
      <dgm:prSet/>
      <dgm:spPr/>
      <dgm:t>
        <a:bodyPr/>
        <a:lstStyle/>
        <a:p>
          <a:endParaRPr lang="en-US"/>
        </a:p>
      </dgm:t>
    </dgm:pt>
    <dgm:pt modelId="{003AF28F-6E42-4D96-88F4-C0E1D5A2063E}" type="sibTrans" cxnId="{1C5936C8-C59D-46DD-97CF-E8743A1326F4}">
      <dgm:prSet/>
      <dgm:spPr/>
      <dgm:t>
        <a:bodyPr/>
        <a:lstStyle/>
        <a:p>
          <a:endParaRPr lang="en-US"/>
        </a:p>
      </dgm:t>
    </dgm:pt>
    <dgm:pt modelId="{046CEF57-011E-4A2D-88F2-014103B83734}">
      <dgm:prSet/>
      <dgm:spPr/>
      <dgm:t>
        <a:bodyPr/>
        <a:lstStyle/>
        <a:p>
          <a:r>
            <a:rPr lang="ru-RU"/>
            <a:t>Первопроходцами нового вида спорта стали мастера искусств, будущие народные артисты СССР Николай Боголюбов, Борис Щукин, будущие знаменитые художники Георгий Нисский и Яков Ромас, хорошими игроками были прославленные актёры Анатолий Кторов и Рина Зелёная. С этой встречи ведётся летоисчисление нашего волейбола.</a:t>
          </a:r>
          <a:endParaRPr lang="en-US"/>
        </a:p>
      </dgm:t>
    </dgm:pt>
    <dgm:pt modelId="{B55BF7AC-A0AE-467D-9D11-1A7D3A18302C}" type="parTrans" cxnId="{7E8492CA-C7C0-499F-AEC6-77122F6330F8}">
      <dgm:prSet/>
      <dgm:spPr/>
      <dgm:t>
        <a:bodyPr/>
        <a:lstStyle/>
        <a:p>
          <a:endParaRPr lang="en-US"/>
        </a:p>
      </dgm:t>
    </dgm:pt>
    <dgm:pt modelId="{1123F48F-F24F-4312-8A9D-481127F156A0}" type="sibTrans" cxnId="{7E8492CA-C7C0-499F-AEC6-77122F6330F8}">
      <dgm:prSet/>
      <dgm:spPr/>
      <dgm:t>
        <a:bodyPr/>
        <a:lstStyle/>
        <a:p>
          <a:endParaRPr lang="en-US"/>
        </a:p>
      </dgm:t>
    </dgm:pt>
    <dgm:pt modelId="{D1D53421-A67C-4B64-8F14-9B434D9B43C4}" type="pres">
      <dgm:prSet presAssocID="{A82040BB-B39A-46FD-8241-6A3FB71C7653}" presName="root" presStyleCnt="0">
        <dgm:presLayoutVars>
          <dgm:dir/>
          <dgm:resizeHandles val="exact"/>
        </dgm:presLayoutVars>
      </dgm:prSet>
      <dgm:spPr/>
    </dgm:pt>
    <dgm:pt modelId="{6F6CE2C3-AB7B-483A-A383-C760FEFF87EE}" type="pres">
      <dgm:prSet presAssocID="{C90F5BA2-426E-4445-AA4C-683C91C816EC}" presName="compNode" presStyleCnt="0"/>
      <dgm:spPr/>
    </dgm:pt>
    <dgm:pt modelId="{667DD10C-68A2-45E1-861C-C2207CA16F8D}" type="pres">
      <dgm:prSet presAssocID="{C90F5BA2-426E-4445-AA4C-683C91C816EC}" presName="bgRect" presStyleLbl="bgShp" presStyleIdx="0" presStyleCnt="2"/>
      <dgm:spPr/>
    </dgm:pt>
    <dgm:pt modelId="{0CF4B0FB-EA65-4FB6-B9FB-E3D70B909B8C}" type="pres">
      <dgm:prSet presAssocID="{C90F5BA2-426E-4445-AA4C-683C91C816E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olleyball"/>
        </a:ext>
      </dgm:extLst>
    </dgm:pt>
    <dgm:pt modelId="{87CAF8DE-6930-4269-B738-2FD68D675E1A}" type="pres">
      <dgm:prSet presAssocID="{C90F5BA2-426E-4445-AA4C-683C91C816EC}" presName="spaceRect" presStyleCnt="0"/>
      <dgm:spPr/>
    </dgm:pt>
    <dgm:pt modelId="{4E9E25E6-FBA3-4B66-AB3D-2A49747A083D}" type="pres">
      <dgm:prSet presAssocID="{C90F5BA2-426E-4445-AA4C-683C91C816EC}" presName="parTx" presStyleLbl="revTx" presStyleIdx="0" presStyleCnt="2">
        <dgm:presLayoutVars>
          <dgm:chMax val="0"/>
          <dgm:chPref val="0"/>
        </dgm:presLayoutVars>
      </dgm:prSet>
      <dgm:spPr/>
    </dgm:pt>
    <dgm:pt modelId="{CDA192F0-C089-480B-9CC2-574A6399E628}" type="pres">
      <dgm:prSet presAssocID="{003AF28F-6E42-4D96-88F4-C0E1D5A2063E}" presName="sibTrans" presStyleCnt="0"/>
      <dgm:spPr/>
    </dgm:pt>
    <dgm:pt modelId="{5856B468-AE5C-412E-9D17-D1F4C486EA0C}" type="pres">
      <dgm:prSet presAssocID="{046CEF57-011E-4A2D-88F2-014103B83734}" presName="compNode" presStyleCnt="0"/>
      <dgm:spPr/>
    </dgm:pt>
    <dgm:pt modelId="{31C578DF-795E-48D9-9DA3-7C6DDB248784}" type="pres">
      <dgm:prSet presAssocID="{046CEF57-011E-4A2D-88F2-014103B83734}" presName="bgRect" presStyleLbl="bgShp" presStyleIdx="1" presStyleCnt="2"/>
      <dgm:spPr/>
    </dgm:pt>
    <dgm:pt modelId="{7F793646-810E-46C2-99F3-44018BB9FEE8}" type="pres">
      <dgm:prSet presAssocID="{046CEF57-011E-4A2D-88F2-014103B8373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nd Chime"/>
        </a:ext>
      </dgm:extLst>
    </dgm:pt>
    <dgm:pt modelId="{E4F94671-318D-4E08-9436-7F5C2841B589}" type="pres">
      <dgm:prSet presAssocID="{046CEF57-011E-4A2D-88F2-014103B83734}" presName="spaceRect" presStyleCnt="0"/>
      <dgm:spPr/>
    </dgm:pt>
    <dgm:pt modelId="{6C2D3AF9-756D-452E-8498-F53DE22F16F1}" type="pres">
      <dgm:prSet presAssocID="{046CEF57-011E-4A2D-88F2-014103B83734}" presName="parTx" presStyleLbl="revTx" presStyleIdx="1" presStyleCnt="2">
        <dgm:presLayoutVars>
          <dgm:chMax val="0"/>
          <dgm:chPref val="0"/>
        </dgm:presLayoutVars>
      </dgm:prSet>
      <dgm:spPr/>
    </dgm:pt>
  </dgm:ptLst>
  <dgm:cxnLst>
    <dgm:cxn modelId="{446C4347-59D3-4DCD-8FBB-E8DD2B7DE8CE}" type="presOf" srcId="{046CEF57-011E-4A2D-88F2-014103B83734}" destId="{6C2D3AF9-756D-452E-8498-F53DE22F16F1}" srcOrd="0" destOrd="0" presId="urn:microsoft.com/office/officeart/2018/2/layout/IconVerticalSolidList"/>
    <dgm:cxn modelId="{C412E149-D03A-485E-B954-2DA0E00854D0}" type="presOf" srcId="{C90F5BA2-426E-4445-AA4C-683C91C816EC}" destId="{4E9E25E6-FBA3-4B66-AB3D-2A49747A083D}" srcOrd="0" destOrd="0" presId="urn:microsoft.com/office/officeart/2018/2/layout/IconVerticalSolidList"/>
    <dgm:cxn modelId="{1C5936C8-C59D-46DD-97CF-E8743A1326F4}" srcId="{A82040BB-B39A-46FD-8241-6A3FB71C7653}" destId="{C90F5BA2-426E-4445-AA4C-683C91C816EC}" srcOrd="0" destOrd="0" parTransId="{00C4F46B-A412-4DC3-8016-D58CC933EB69}" sibTransId="{003AF28F-6E42-4D96-88F4-C0E1D5A2063E}"/>
    <dgm:cxn modelId="{7E8492CA-C7C0-499F-AEC6-77122F6330F8}" srcId="{A82040BB-B39A-46FD-8241-6A3FB71C7653}" destId="{046CEF57-011E-4A2D-88F2-014103B83734}" srcOrd="1" destOrd="0" parTransId="{B55BF7AC-A0AE-467D-9D11-1A7D3A18302C}" sibTransId="{1123F48F-F24F-4312-8A9D-481127F156A0}"/>
    <dgm:cxn modelId="{FCCB0BEC-7C57-4DE3-A47F-E9BC75F72980}" type="presOf" srcId="{A82040BB-B39A-46FD-8241-6A3FB71C7653}" destId="{D1D53421-A67C-4B64-8F14-9B434D9B43C4}" srcOrd="0" destOrd="0" presId="urn:microsoft.com/office/officeart/2018/2/layout/IconVerticalSolidList"/>
    <dgm:cxn modelId="{06FF741C-966B-427B-9B77-DEE69C4356BF}" type="presParOf" srcId="{D1D53421-A67C-4B64-8F14-9B434D9B43C4}" destId="{6F6CE2C3-AB7B-483A-A383-C760FEFF87EE}" srcOrd="0" destOrd="0" presId="urn:microsoft.com/office/officeart/2018/2/layout/IconVerticalSolidList"/>
    <dgm:cxn modelId="{559074A6-B6E7-459C-B617-FD780B16A052}" type="presParOf" srcId="{6F6CE2C3-AB7B-483A-A383-C760FEFF87EE}" destId="{667DD10C-68A2-45E1-861C-C2207CA16F8D}" srcOrd="0" destOrd="0" presId="urn:microsoft.com/office/officeart/2018/2/layout/IconVerticalSolidList"/>
    <dgm:cxn modelId="{3D9B2627-6474-419B-B64E-5C85B390F188}" type="presParOf" srcId="{6F6CE2C3-AB7B-483A-A383-C760FEFF87EE}" destId="{0CF4B0FB-EA65-4FB6-B9FB-E3D70B909B8C}" srcOrd="1" destOrd="0" presId="urn:microsoft.com/office/officeart/2018/2/layout/IconVerticalSolidList"/>
    <dgm:cxn modelId="{0A8F70A6-81E8-4ACE-AF78-53B6BC1B5901}" type="presParOf" srcId="{6F6CE2C3-AB7B-483A-A383-C760FEFF87EE}" destId="{87CAF8DE-6930-4269-B738-2FD68D675E1A}" srcOrd="2" destOrd="0" presId="urn:microsoft.com/office/officeart/2018/2/layout/IconVerticalSolidList"/>
    <dgm:cxn modelId="{A2C77D8B-48C4-40BD-9AA8-3F3CFD61759A}" type="presParOf" srcId="{6F6CE2C3-AB7B-483A-A383-C760FEFF87EE}" destId="{4E9E25E6-FBA3-4B66-AB3D-2A49747A083D}" srcOrd="3" destOrd="0" presId="urn:microsoft.com/office/officeart/2018/2/layout/IconVerticalSolidList"/>
    <dgm:cxn modelId="{2FBB2095-4402-4D37-9061-3CCF1685ED6F}" type="presParOf" srcId="{D1D53421-A67C-4B64-8F14-9B434D9B43C4}" destId="{CDA192F0-C089-480B-9CC2-574A6399E628}" srcOrd="1" destOrd="0" presId="urn:microsoft.com/office/officeart/2018/2/layout/IconVerticalSolidList"/>
    <dgm:cxn modelId="{DEF79D23-EC6F-4390-8855-89223D433667}" type="presParOf" srcId="{D1D53421-A67C-4B64-8F14-9B434D9B43C4}" destId="{5856B468-AE5C-412E-9D17-D1F4C486EA0C}" srcOrd="2" destOrd="0" presId="urn:microsoft.com/office/officeart/2018/2/layout/IconVerticalSolidList"/>
    <dgm:cxn modelId="{D45CDCB1-6EFF-498A-BD15-2E0AB9EDDFD4}" type="presParOf" srcId="{5856B468-AE5C-412E-9D17-D1F4C486EA0C}" destId="{31C578DF-795E-48D9-9DA3-7C6DDB248784}" srcOrd="0" destOrd="0" presId="urn:microsoft.com/office/officeart/2018/2/layout/IconVerticalSolidList"/>
    <dgm:cxn modelId="{D46DC323-61E6-407A-B275-E85666890BCA}" type="presParOf" srcId="{5856B468-AE5C-412E-9D17-D1F4C486EA0C}" destId="{7F793646-810E-46C2-99F3-44018BB9FEE8}" srcOrd="1" destOrd="0" presId="urn:microsoft.com/office/officeart/2018/2/layout/IconVerticalSolidList"/>
    <dgm:cxn modelId="{4027A460-55A7-4C50-8B61-E3221670A23A}" type="presParOf" srcId="{5856B468-AE5C-412E-9D17-D1F4C486EA0C}" destId="{E4F94671-318D-4E08-9436-7F5C2841B589}" srcOrd="2" destOrd="0" presId="urn:microsoft.com/office/officeart/2018/2/layout/IconVerticalSolidList"/>
    <dgm:cxn modelId="{5874860B-1B51-432A-BA49-9E33097E49D4}" type="presParOf" srcId="{5856B468-AE5C-412E-9D17-D1F4C486EA0C}" destId="{6C2D3AF9-756D-452E-8498-F53DE22F16F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0C59AC-7FC4-4F12-B60A-6367820972A4}"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D8ABC5B5-D209-49DB-90EB-0E4CFE270576}">
      <dgm:prSet/>
      <dgm:spPr/>
      <dgm:t>
        <a:bodyPr/>
        <a:lstStyle/>
        <a:p>
          <a:r>
            <a:rPr lang="ru-RU"/>
            <a:t>Для развития волейбола большое значение имели массовые соревнования, проводившиеся на площадках парков культуры и отдыха. Эти игры были хорошей школой не только для москвичей, но и для зарубежных гостей. Недаром в начале 30-х гг. в Германии были изданы правила соревнований по волейболу под названием «Волейбол — народная русская игра».</a:t>
          </a:r>
          <a:endParaRPr lang="en-US"/>
        </a:p>
      </dgm:t>
    </dgm:pt>
    <dgm:pt modelId="{B995B6FE-25E7-4821-A8F2-322655B50F90}" type="parTrans" cxnId="{6C62A4DD-1EAD-43C5-BA24-3AB831765F18}">
      <dgm:prSet/>
      <dgm:spPr/>
      <dgm:t>
        <a:bodyPr/>
        <a:lstStyle/>
        <a:p>
          <a:endParaRPr lang="en-US"/>
        </a:p>
      </dgm:t>
    </dgm:pt>
    <dgm:pt modelId="{44A785B1-80ED-4037-BA39-113A97D9D411}" type="sibTrans" cxnId="{6C62A4DD-1EAD-43C5-BA24-3AB831765F18}">
      <dgm:prSet/>
      <dgm:spPr/>
      <dgm:t>
        <a:bodyPr/>
        <a:lstStyle/>
        <a:p>
          <a:endParaRPr lang="en-US"/>
        </a:p>
      </dgm:t>
    </dgm:pt>
    <dgm:pt modelId="{037CE714-2D94-4C98-8297-E36EB28AC164}">
      <dgm:prSet/>
      <dgm:spPr/>
      <dgm:t>
        <a:bodyPr/>
        <a:lstStyle/>
        <a:p>
          <a:r>
            <a:rPr lang="ru-RU"/>
            <a:t>Развитие волейбола в нашей стране начало проходить стремительнее после выпуска специальной литературы. Из РСФСР волейбол стал распространяться по всем союзным республикам.</a:t>
          </a:r>
          <a:endParaRPr lang="en-US"/>
        </a:p>
      </dgm:t>
    </dgm:pt>
    <dgm:pt modelId="{C7968B69-3A77-41EF-A950-1507604E9237}" type="parTrans" cxnId="{2515C466-8B6A-427E-B2BA-F4064EEC837C}">
      <dgm:prSet/>
      <dgm:spPr/>
      <dgm:t>
        <a:bodyPr/>
        <a:lstStyle/>
        <a:p>
          <a:endParaRPr lang="en-US"/>
        </a:p>
      </dgm:t>
    </dgm:pt>
    <dgm:pt modelId="{F7FC51D9-0B59-4061-97E0-B4D56195F019}" type="sibTrans" cxnId="{2515C466-8B6A-427E-B2BA-F4064EEC837C}">
      <dgm:prSet/>
      <dgm:spPr/>
      <dgm:t>
        <a:bodyPr/>
        <a:lstStyle/>
        <a:p>
          <a:endParaRPr lang="en-US"/>
        </a:p>
      </dgm:t>
    </dgm:pt>
    <dgm:pt modelId="{70237022-B2F8-944B-8B53-FF5DE2250618}" type="pres">
      <dgm:prSet presAssocID="{FB0C59AC-7FC4-4F12-B60A-6367820972A4}" presName="hierChild1" presStyleCnt="0">
        <dgm:presLayoutVars>
          <dgm:chPref val="1"/>
          <dgm:dir/>
          <dgm:animOne val="branch"/>
          <dgm:animLvl val="lvl"/>
          <dgm:resizeHandles/>
        </dgm:presLayoutVars>
      </dgm:prSet>
      <dgm:spPr/>
    </dgm:pt>
    <dgm:pt modelId="{DAE65FCD-59D8-8F46-92CD-79D6A4352409}" type="pres">
      <dgm:prSet presAssocID="{D8ABC5B5-D209-49DB-90EB-0E4CFE270576}" presName="hierRoot1" presStyleCnt="0"/>
      <dgm:spPr/>
    </dgm:pt>
    <dgm:pt modelId="{276FB476-C6B9-6243-AD25-D4C9F43749CA}" type="pres">
      <dgm:prSet presAssocID="{D8ABC5B5-D209-49DB-90EB-0E4CFE270576}" presName="composite" presStyleCnt="0"/>
      <dgm:spPr/>
    </dgm:pt>
    <dgm:pt modelId="{A8051FDA-15C6-2B41-96AE-56BDE4836051}" type="pres">
      <dgm:prSet presAssocID="{D8ABC5B5-D209-49DB-90EB-0E4CFE270576}" presName="background" presStyleLbl="node0" presStyleIdx="0" presStyleCnt="2"/>
      <dgm:spPr/>
    </dgm:pt>
    <dgm:pt modelId="{9FC4F384-6A51-4343-B09E-EBE944355860}" type="pres">
      <dgm:prSet presAssocID="{D8ABC5B5-D209-49DB-90EB-0E4CFE270576}" presName="text" presStyleLbl="fgAcc0" presStyleIdx="0" presStyleCnt="2">
        <dgm:presLayoutVars>
          <dgm:chPref val="3"/>
        </dgm:presLayoutVars>
      </dgm:prSet>
      <dgm:spPr/>
    </dgm:pt>
    <dgm:pt modelId="{A4301AE7-08F9-0242-9928-211EF249CE69}" type="pres">
      <dgm:prSet presAssocID="{D8ABC5B5-D209-49DB-90EB-0E4CFE270576}" presName="hierChild2" presStyleCnt="0"/>
      <dgm:spPr/>
    </dgm:pt>
    <dgm:pt modelId="{A2A9C5A3-E080-7842-B07F-925FC1391766}" type="pres">
      <dgm:prSet presAssocID="{037CE714-2D94-4C98-8297-E36EB28AC164}" presName="hierRoot1" presStyleCnt="0"/>
      <dgm:spPr/>
    </dgm:pt>
    <dgm:pt modelId="{9B6372FB-D76E-364C-80BA-492874AB4A38}" type="pres">
      <dgm:prSet presAssocID="{037CE714-2D94-4C98-8297-E36EB28AC164}" presName="composite" presStyleCnt="0"/>
      <dgm:spPr/>
    </dgm:pt>
    <dgm:pt modelId="{D3C8FF92-8BEB-BB45-8246-3C8044CCED35}" type="pres">
      <dgm:prSet presAssocID="{037CE714-2D94-4C98-8297-E36EB28AC164}" presName="background" presStyleLbl="node0" presStyleIdx="1" presStyleCnt="2"/>
      <dgm:spPr/>
    </dgm:pt>
    <dgm:pt modelId="{104022A4-9738-DC4E-9D04-75A06537CC9A}" type="pres">
      <dgm:prSet presAssocID="{037CE714-2D94-4C98-8297-E36EB28AC164}" presName="text" presStyleLbl="fgAcc0" presStyleIdx="1" presStyleCnt="2">
        <dgm:presLayoutVars>
          <dgm:chPref val="3"/>
        </dgm:presLayoutVars>
      </dgm:prSet>
      <dgm:spPr/>
    </dgm:pt>
    <dgm:pt modelId="{39FF18FC-07C0-B841-9DC6-8D222AEFE133}" type="pres">
      <dgm:prSet presAssocID="{037CE714-2D94-4C98-8297-E36EB28AC164}" presName="hierChild2" presStyleCnt="0"/>
      <dgm:spPr/>
    </dgm:pt>
  </dgm:ptLst>
  <dgm:cxnLst>
    <dgm:cxn modelId="{306F5C13-AC57-A349-B8E5-E6CBEFEE8AB6}" type="presOf" srcId="{037CE714-2D94-4C98-8297-E36EB28AC164}" destId="{104022A4-9738-DC4E-9D04-75A06537CC9A}" srcOrd="0" destOrd="0" presId="urn:microsoft.com/office/officeart/2005/8/layout/hierarchy1"/>
    <dgm:cxn modelId="{2515C466-8B6A-427E-B2BA-F4064EEC837C}" srcId="{FB0C59AC-7FC4-4F12-B60A-6367820972A4}" destId="{037CE714-2D94-4C98-8297-E36EB28AC164}" srcOrd="1" destOrd="0" parTransId="{C7968B69-3A77-41EF-A950-1507604E9237}" sibTransId="{F7FC51D9-0B59-4061-97E0-B4D56195F019}"/>
    <dgm:cxn modelId="{130B5BC8-5718-C645-9D40-48BEAB2BF6A6}" type="presOf" srcId="{FB0C59AC-7FC4-4F12-B60A-6367820972A4}" destId="{70237022-B2F8-944B-8B53-FF5DE2250618}" srcOrd="0" destOrd="0" presId="urn:microsoft.com/office/officeart/2005/8/layout/hierarchy1"/>
    <dgm:cxn modelId="{A29436DB-FAFA-DF46-9584-0417382D7F27}" type="presOf" srcId="{D8ABC5B5-D209-49DB-90EB-0E4CFE270576}" destId="{9FC4F384-6A51-4343-B09E-EBE944355860}" srcOrd="0" destOrd="0" presId="urn:microsoft.com/office/officeart/2005/8/layout/hierarchy1"/>
    <dgm:cxn modelId="{6C62A4DD-1EAD-43C5-BA24-3AB831765F18}" srcId="{FB0C59AC-7FC4-4F12-B60A-6367820972A4}" destId="{D8ABC5B5-D209-49DB-90EB-0E4CFE270576}" srcOrd="0" destOrd="0" parTransId="{B995B6FE-25E7-4821-A8F2-322655B50F90}" sibTransId="{44A785B1-80ED-4037-BA39-113A97D9D411}"/>
    <dgm:cxn modelId="{C0E74786-1722-7545-9E11-0EB752230C0D}" type="presParOf" srcId="{70237022-B2F8-944B-8B53-FF5DE2250618}" destId="{DAE65FCD-59D8-8F46-92CD-79D6A4352409}" srcOrd="0" destOrd="0" presId="urn:microsoft.com/office/officeart/2005/8/layout/hierarchy1"/>
    <dgm:cxn modelId="{5B5B7DFF-CA70-7741-A213-46526F8E3021}" type="presParOf" srcId="{DAE65FCD-59D8-8F46-92CD-79D6A4352409}" destId="{276FB476-C6B9-6243-AD25-D4C9F43749CA}" srcOrd="0" destOrd="0" presId="urn:microsoft.com/office/officeart/2005/8/layout/hierarchy1"/>
    <dgm:cxn modelId="{EB8E8E51-81E0-F84F-A66C-27743851324C}" type="presParOf" srcId="{276FB476-C6B9-6243-AD25-D4C9F43749CA}" destId="{A8051FDA-15C6-2B41-96AE-56BDE4836051}" srcOrd="0" destOrd="0" presId="urn:microsoft.com/office/officeart/2005/8/layout/hierarchy1"/>
    <dgm:cxn modelId="{D9CEF1D8-6CCE-6645-A446-4650DF87BCC0}" type="presParOf" srcId="{276FB476-C6B9-6243-AD25-D4C9F43749CA}" destId="{9FC4F384-6A51-4343-B09E-EBE944355860}" srcOrd="1" destOrd="0" presId="urn:microsoft.com/office/officeart/2005/8/layout/hierarchy1"/>
    <dgm:cxn modelId="{672AB203-FB1B-0D46-BDAB-23CA7562479E}" type="presParOf" srcId="{DAE65FCD-59D8-8F46-92CD-79D6A4352409}" destId="{A4301AE7-08F9-0242-9928-211EF249CE69}" srcOrd="1" destOrd="0" presId="urn:microsoft.com/office/officeart/2005/8/layout/hierarchy1"/>
    <dgm:cxn modelId="{BA161370-3798-F346-849E-99C65DBB8D7A}" type="presParOf" srcId="{70237022-B2F8-944B-8B53-FF5DE2250618}" destId="{A2A9C5A3-E080-7842-B07F-925FC1391766}" srcOrd="1" destOrd="0" presId="urn:microsoft.com/office/officeart/2005/8/layout/hierarchy1"/>
    <dgm:cxn modelId="{733CA106-7D30-854B-8289-11B75B88DBA3}" type="presParOf" srcId="{A2A9C5A3-E080-7842-B07F-925FC1391766}" destId="{9B6372FB-D76E-364C-80BA-492874AB4A38}" srcOrd="0" destOrd="0" presId="urn:microsoft.com/office/officeart/2005/8/layout/hierarchy1"/>
    <dgm:cxn modelId="{6BEF4034-1D9B-6041-BA10-84F3D62D389B}" type="presParOf" srcId="{9B6372FB-D76E-364C-80BA-492874AB4A38}" destId="{D3C8FF92-8BEB-BB45-8246-3C8044CCED35}" srcOrd="0" destOrd="0" presId="urn:microsoft.com/office/officeart/2005/8/layout/hierarchy1"/>
    <dgm:cxn modelId="{078592E8-0189-5345-A0D7-5C9D3B973F0E}" type="presParOf" srcId="{9B6372FB-D76E-364C-80BA-492874AB4A38}" destId="{104022A4-9738-DC4E-9D04-75A06537CC9A}" srcOrd="1" destOrd="0" presId="urn:microsoft.com/office/officeart/2005/8/layout/hierarchy1"/>
    <dgm:cxn modelId="{24F140FB-1EB0-C14F-B66A-375718815A75}" type="presParOf" srcId="{A2A9C5A3-E080-7842-B07F-925FC1391766}" destId="{39FF18FC-07C0-B841-9DC6-8D222AEFE13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67CF1A-5AE9-420C-B17E-E7D4437B652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D8C2231-211A-473A-9D05-BA5B846122A0}">
      <dgm:prSet/>
      <dgm:spPr/>
      <dgm:t>
        <a:bodyPr/>
        <a:lstStyle/>
        <a:p>
          <a:r>
            <a:rPr lang="ru-RU"/>
            <a:t>В дальнейшем в волейболе появились различные тактические и технические новинки, многие из них были открыты игроками и тренерами нашей страны.</a:t>
          </a:r>
          <a:endParaRPr lang="en-US"/>
        </a:p>
      </dgm:t>
    </dgm:pt>
    <dgm:pt modelId="{DFEC2701-59C6-4C7B-A222-585463D905ED}" type="parTrans" cxnId="{803BCE10-99BD-4F1F-BCBD-71AA1035DD43}">
      <dgm:prSet/>
      <dgm:spPr/>
      <dgm:t>
        <a:bodyPr/>
        <a:lstStyle/>
        <a:p>
          <a:endParaRPr lang="en-US"/>
        </a:p>
      </dgm:t>
    </dgm:pt>
    <dgm:pt modelId="{EF27F2ED-62F1-4D07-9E06-189775F7E78E}" type="sibTrans" cxnId="{803BCE10-99BD-4F1F-BCBD-71AA1035DD43}">
      <dgm:prSet/>
      <dgm:spPr/>
      <dgm:t>
        <a:bodyPr/>
        <a:lstStyle/>
        <a:p>
          <a:endParaRPr lang="en-US"/>
        </a:p>
      </dgm:t>
    </dgm:pt>
    <dgm:pt modelId="{3A87A1EF-1323-4A20-83E5-5336C4A8D035}">
      <dgm:prSet/>
      <dgm:spPr/>
      <dgm:t>
        <a:bodyPr/>
        <a:lstStyle/>
        <a:p>
          <a:r>
            <a:rPr lang="ru-RU"/>
            <a:t>Пик популярности волейбола в нашей стране пришелся на 60-70-е гг. Повальное увлечение волейболом можно объяснить тем, что наряду со всеми его достоинствами: «волейбол – одно из замечательных изобретений человеческой фантазии, игра прежде всего утонченно-красивая».</a:t>
          </a:r>
          <a:endParaRPr lang="en-US"/>
        </a:p>
      </dgm:t>
    </dgm:pt>
    <dgm:pt modelId="{212B3008-6D61-457D-9451-F0331FD73C11}" type="parTrans" cxnId="{FFB3EF89-25FE-4BB8-BEF4-50B4582EC54F}">
      <dgm:prSet/>
      <dgm:spPr/>
      <dgm:t>
        <a:bodyPr/>
        <a:lstStyle/>
        <a:p>
          <a:endParaRPr lang="en-US"/>
        </a:p>
      </dgm:t>
    </dgm:pt>
    <dgm:pt modelId="{6A8B7D81-C922-4768-8CA1-C5C791A62372}" type="sibTrans" cxnId="{FFB3EF89-25FE-4BB8-BEF4-50B4582EC54F}">
      <dgm:prSet/>
      <dgm:spPr/>
      <dgm:t>
        <a:bodyPr/>
        <a:lstStyle/>
        <a:p>
          <a:endParaRPr lang="en-US"/>
        </a:p>
      </dgm:t>
    </dgm:pt>
    <dgm:pt modelId="{D4F8D735-69AE-48B0-8597-19D4152BF116}">
      <dgm:prSet/>
      <dgm:spPr/>
      <dgm:t>
        <a:bodyPr/>
        <a:lstStyle/>
        <a:p>
          <a:r>
            <a:rPr lang="ru-RU"/>
            <a:t>Положительное влияние на популяризацию игры имели удачные выступления сборных команд на международных соревнованиях. Так, в 1965 году волейболисты СССР стали обладателями первого Кубка мира, а в 1973 году эта награда была завоевана женской сборной нашей страны.</a:t>
          </a:r>
          <a:endParaRPr lang="en-US"/>
        </a:p>
      </dgm:t>
    </dgm:pt>
    <dgm:pt modelId="{06CB447F-2708-42DB-B2DD-DA0CDFE854D3}" type="parTrans" cxnId="{E7502B6C-4AB5-4636-A132-E13E75B50861}">
      <dgm:prSet/>
      <dgm:spPr/>
      <dgm:t>
        <a:bodyPr/>
        <a:lstStyle/>
        <a:p>
          <a:endParaRPr lang="en-US"/>
        </a:p>
      </dgm:t>
    </dgm:pt>
    <dgm:pt modelId="{788C53E7-5D7A-43AB-A977-B3C570AD144F}" type="sibTrans" cxnId="{E7502B6C-4AB5-4636-A132-E13E75B50861}">
      <dgm:prSet/>
      <dgm:spPr/>
      <dgm:t>
        <a:bodyPr/>
        <a:lstStyle/>
        <a:p>
          <a:endParaRPr lang="en-US"/>
        </a:p>
      </dgm:t>
    </dgm:pt>
    <dgm:pt modelId="{EBD0E284-8CBC-408F-A8EC-083DF4CAABD5}" type="pres">
      <dgm:prSet presAssocID="{8667CF1A-5AE9-420C-B17E-E7D4437B652A}" presName="root" presStyleCnt="0">
        <dgm:presLayoutVars>
          <dgm:dir/>
          <dgm:resizeHandles val="exact"/>
        </dgm:presLayoutVars>
      </dgm:prSet>
      <dgm:spPr/>
    </dgm:pt>
    <dgm:pt modelId="{473799B9-CDED-4032-87BB-4A876E68977B}" type="pres">
      <dgm:prSet presAssocID="{6D8C2231-211A-473A-9D05-BA5B846122A0}" presName="compNode" presStyleCnt="0"/>
      <dgm:spPr/>
    </dgm:pt>
    <dgm:pt modelId="{B8EECE3F-3E4D-4DD7-AC5D-663A5A57BD55}" type="pres">
      <dgm:prSet presAssocID="{6D8C2231-211A-473A-9D05-BA5B846122A0}" presName="bgRect" presStyleLbl="bgShp" presStyleIdx="0" presStyleCnt="3"/>
      <dgm:spPr/>
    </dgm:pt>
    <dgm:pt modelId="{8DBA8E94-BA9B-4EA4-B353-C24C3EEC41C2}" type="pres">
      <dgm:prSet presAssocID="{6D8C2231-211A-473A-9D05-BA5B846122A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1B9320E9-DC63-4BAA-BD4E-DC1B318198FF}" type="pres">
      <dgm:prSet presAssocID="{6D8C2231-211A-473A-9D05-BA5B846122A0}" presName="spaceRect" presStyleCnt="0"/>
      <dgm:spPr/>
    </dgm:pt>
    <dgm:pt modelId="{C9A224D1-EA2D-4CB9-BCBD-1020078AE7E4}" type="pres">
      <dgm:prSet presAssocID="{6D8C2231-211A-473A-9D05-BA5B846122A0}" presName="parTx" presStyleLbl="revTx" presStyleIdx="0" presStyleCnt="3">
        <dgm:presLayoutVars>
          <dgm:chMax val="0"/>
          <dgm:chPref val="0"/>
        </dgm:presLayoutVars>
      </dgm:prSet>
      <dgm:spPr/>
    </dgm:pt>
    <dgm:pt modelId="{92C3EC22-CB84-4312-AD14-37E29A2095B6}" type="pres">
      <dgm:prSet presAssocID="{EF27F2ED-62F1-4D07-9E06-189775F7E78E}" presName="sibTrans" presStyleCnt="0"/>
      <dgm:spPr/>
    </dgm:pt>
    <dgm:pt modelId="{52981246-71B4-4211-9822-8EE9FEDBA78E}" type="pres">
      <dgm:prSet presAssocID="{3A87A1EF-1323-4A20-83E5-5336C4A8D035}" presName="compNode" presStyleCnt="0"/>
      <dgm:spPr/>
    </dgm:pt>
    <dgm:pt modelId="{A7DDDECB-8632-48B2-82E1-D19368681491}" type="pres">
      <dgm:prSet presAssocID="{3A87A1EF-1323-4A20-83E5-5336C4A8D035}" presName="bgRect" presStyleLbl="bgShp" presStyleIdx="1" presStyleCnt="3"/>
      <dgm:spPr/>
    </dgm:pt>
    <dgm:pt modelId="{31DD95F6-BB87-43EE-AF4D-95454B3A5556}" type="pres">
      <dgm:prSet presAssocID="{3A87A1EF-1323-4A20-83E5-5336C4A8D03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apanese Dolls"/>
        </a:ext>
      </dgm:extLst>
    </dgm:pt>
    <dgm:pt modelId="{FC18CDDD-D746-4822-95F7-C370172CBC87}" type="pres">
      <dgm:prSet presAssocID="{3A87A1EF-1323-4A20-83E5-5336C4A8D035}" presName="spaceRect" presStyleCnt="0"/>
      <dgm:spPr/>
    </dgm:pt>
    <dgm:pt modelId="{DCBC17A6-A1E4-43F3-8B9A-CACC61150141}" type="pres">
      <dgm:prSet presAssocID="{3A87A1EF-1323-4A20-83E5-5336C4A8D035}" presName="parTx" presStyleLbl="revTx" presStyleIdx="1" presStyleCnt="3">
        <dgm:presLayoutVars>
          <dgm:chMax val="0"/>
          <dgm:chPref val="0"/>
        </dgm:presLayoutVars>
      </dgm:prSet>
      <dgm:spPr/>
    </dgm:pt>
    <dgm:pt modelId="{DD36D097-6247-423E-8B45-58C60E55B019}" type="pres">
      <dgm:prSet presAssocID="{6A8B7D81-C922-4768-8CA1-C5C791A62372}" presName="sibTrans" presStyleCnt="0"/>
      <dgm:spPr/>
    </dgm:pt>
    <dgm:pt modelId="{8B91B6B6-AD7D-478E-BD41-96FC1BFBE99B}" type="pres">
      <dgm:prSet presAssocID="{D4F8D735-69AE-48B0-8597-19D4152BF116}" presName="compNode" presStyleCnt="0"/>
      <dgm:spPr/>
    </dgm:pt>
    <dgm:pt modelId="{58192257-D4FC-4D19-99AB-1C9CFD277A76}" type="pres">
      <dgm:prSet presAssocID="{D4F8D735-69AE-48B0-8597-19D4152BF116}" presName="bgRect" presStyleLbl="bgShp" presStyleIdx="2" presStyleCnt="3"/>
      <dgm:spPr/>
    </dgm:pt>
    <dgm:pt modelId="{F7C8E39B-C5A9-4BA1-BBFC-AD9A5434B9C5}" type="pres">
      <dgm:prSet presAssocID="{D4F8D735-69AE-48B0-8597-19D4152BF11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me controller"/>
        </a:ext>
      </dgm:extLst>
    </dgm:pt>
    <dgm:pt modelId="{24640409-C6D2-46A8-B668-8E1DB7EE94F4}" type="pres">
      <dgm:prSet presAssocID="{D4F8D735-69AE-48B0-8597-19D4152BF116}" presName="spaceRect" presStyleCnt="0"/>
      <dgm:spPr/>
    </dgm:pt>
    <dgm:pt modelId="{B159183A-D98C-4E4F-AEF7-F0AA506568B6}" type="pres">
      <dgm:prSet presAssocID="{D4F8D735-69AE-48B0-8597-19D4152BF116}" presName="parTx" presStyleLbl="revTx" presStyleIdx="2" presStyleCnt="3">
        <dgm:presLayoutVars>
          <dgm:chMax val="0"/>
          <dgm:chPref val="0"/>
        </dgm:presLayoutVars>
      </dgm:prSet>
      <dgm:spPr/>
    </dgm:pt>
  </dgm:ptLst>
  <dgm:cxnLst>
    <dgm:cxn modelId="{803BCE10-99BD-4F1F-BCBD-71AA1035DD43}" srcId="{8667CF1A-5AE9-420C-B17E-E7D4437B652A}" destId="{6D8C2231-211A-473A-9D05-BA5B846122A0}" srcOrd="0" destOrd="0" parTransId="{DFEC2701-59C6-4C7B-A222-585463D905ED}" sibTransId="{EF27F2ED-62F1-4D07-9E06-189775F7E78E}"/>
    <dgm:cxn modelId="{97B04D5B-5ECF-472D-8ED8-F3C7089EBBF7}" type="presOf" srcId="{3A87A1EF-1323-4A20-83E5-5336C4A8D035}" destId="{DCBC17A6-A1E4-43F3-8B9A-CACC61150141}" srcOrd="0" destOrd="0" presId="urn:microsoft.com/office/officeart/2018/2/layout/IconVerticalSolidList"/>
    <dgm:cxn modelId="{E7502B6C-4AB5-4636-A132-E13E75B50861}" srcId="{8667CF1A-5AE9-420C-B17E-E7D4437B652A}" destId="{D4F8D735-69AE-48B0-8597-19D4152BF116}" srcOrd="2" destOrd="0" parTransId="{06CB447F-2708-42DB-B2DD-DA0CDFE854D3}" sibTransId="{788C53E7-5D7A-43AB-A977-B3C570AD144F}"/>
    <dgm:cxn modelId="{95643052-6D6E-43C5-B1AC-0FA3A99AF083}" type="presOf" srcId="{D4F8D735-69AE-48B0-8597-19D4152BF116}" destId="{B159183A-D98C-4E4F-AEF7-F0AA506568B6}" srcOrd="0" destOrd="0" presId="urn:microsoft.com/office/officeart/2018/2/layout/IconVerticalSolidList"/>
    <dgm:cxn modelId="{FFB3EF89-25FE-4BB8-BEF4-50B4582EC54F}" srcId="{8667CF1A-5AE9-420C-B17E-E7D4437B652A}" destId="{3A87A1EF-1323-4A20-83E5-5336C4A8D035}" srcOrd="1" destOrd="0" parTransId="{212B3008-6D61-457D-9451-F0331FD73C11}" sibTransId="{6A8B7D81-C922-4768-8CA1-C5C791A62372}"/>
    <dgm:cxn modelId="{9753DBBD-7BC4-4DE4-8749-01791C03E8A8}" type="presOf" srcId="{8667CF1A-5AE9-420C-B17E-E7D4437B652A}" destId="{EBD0E284-8CBC-408F-A8EC-083DF4CAABD5}" srcOrd="0" destOrd="0" presId="urn:microsoft.com/office/officeart/2018/2/layout/IconVerticalSolidList"/>
    <dgm:cxn modelId="{90A0EBFB-1AE1-47B5-B10B-066B855F63AB}" type="presOf" srcId="{6D8C2231-211A-473A-9D05-BA5B846122A0}" destId="{C9A224D1-EA2D-4CB9-BCBD-1020078AE7E4}" srcOrd="0" destOrd="0" presId="urn:microsoft.com/office/officeart/2018/2/layout/IconVerticalSolidList"/>
    <dgm:cxn modelId="{B8DC0DA3-AAFF-4BD4-A6C4-A52F30649B99}" type="presParOf" srcId="{EBD0E284-8CBC-408F-A8EC-083DF4CAABD5}" destId="{473799B9-CDED-4032-87BB-4A876E68977B}" srcOrd="0" destOrd="0" presId="urn:microsoft.com/office/officeart/2018/2/layout/IconVerticalSolidList"/>
    <dgm:cxn modelId="{11D6BF02-C0F0-4EFC-A21A-C15765638091}" type="presParOf" srcId="{473799B9-CDED-4032-87BB-4A876E68977B}" destId="{B8EECE3F-3E4D-4DD7-AC5D-663A5A57BD55}" srcOrd="0" destOrd="0" presId="urn:microsoft.com/office/officeart/2018/2/layout/IconVerticalSolidList"/>
    <dgm:cxn modelId="{48771264-2FA5-40D4-8BDA-CAE7F0D90A09}" type="presParOf" srcId="{473799B9-CDED-4032-87BB-4A876E68977B}" destId="{8DBA8E94-BA9B-4EA4-B353-C24C3EEC41C2}" srcOrd="1" destOrd="0" presId="urn:microsoft.com/office/officeart/2018/2/layout/IconVerticalSolidList"/>
    <dgm:cxn modelId="{E3ADDD41-5562-4653-AAA4-F667B6B93EA5}" type="presParOf" srcId="{473799B9-CDED-4032-87BB-4A876E68977B}" destId="{1B9320E9-DC63-4BAA-BD4E-DC1B318198FF}" srcOrd="2" destOrd="0" presId="urn:microsoft.com/office/officeart/2018/2/layout/IconVerticalSolidList"/>
    <dgm:cxn modelId="{6787CF9B-4914-4E08-8881-F32831BCB734}" type="presParOf" srcId="{473799B9-CDED-4032-87BB-4A876E68977B}" destId="{C9A224D1-EA2D-4CB9-BCBD-1020078AE7E4}" srcOrd="3" destOrd="0" presId="urn:microsoft.com/office/officeart/2018/2/layout/IconVerticalSolidList"/>
    <dgm:cxn modelId="{0629EFC0-94DD-49C6-B90F-350C0A2A4843}" type="presParOf" srcId="{EBD0E284-8CBC-408F-A8EC-083DF4CAABD5}" destId="{92C3EC22-CB84-4312-AD14-37E29A2095B6}" srcOrd="1" destOrd="0" presId="urn:microsoft.com/office/officeart/2018/2/layout/IconVerticalSolidList"/>
    <dgm:cxn modelId="{DBC022B2-CB34-4641-A9DF-7DC71EEB02C3}" type="presParOf" srcId="{EBD0E284-8CBC-408F-A8EC-083DF4CAABD5}" destId="{52981246-71B4-4211-9822-8EE9FEDBA78E}" srcOrd="2" destOrd="0" presId="urn:microsoft.com/office/officeart/2018/2/layout/IconVerticalSolidList"/>
    <dgm:cxn modelId="{C5750853-56FE-4AF7-A9C4-A2156793AF4E}" type="presParOf" srcId="{52981246-71B4-4211-9822-8EE9FEDBA78E}" destId="{A7DDDECB-8632-48B2-82E1-D19368681491}" srcOrd="0" destOrd="0" presId="urn:microsoft.com/office/officeart/2018/2/layout/IconVerticalSolidList"/>
    <dgm:cxn modelId="{DB14B086-D9EB-4119-8C2D-CD0C2DA5A3A9}" type="presParOf" srcId="{52981246-71B4-4211-9822-8EE9FEDBA78E}" destId="{31DD95F6-BB87-43EE-AF4D-95454B3A5556}" srcOrd="1" destOrd="0" presId="urn:microsoft.com/office/officeart/2018/2/layout/IconVerticalSolidList"/>
    <dgm:cxn modelId="{A61ECE2C-9E96-4B12-AEDA-F7ABAC861936}" type="presParOf" srcId="{52981246-71B4-4211-9822-8EE9FEDBA78E}" destId="{FC18CDDD-D746-4822-95F7-C370172CBC87}" srcOrd="2" destOrd="0" presId="urn:microsoft.com/office/officeart/2018/2/layout/IconVerticalSolidList"/>
    <dgm:cxn modelId="{114E6877-11DF-43AD-AE8E-8ABBABC14085}" type="presParOf" srcId="{52981246-71B4-4211-9822-8EE9FEDBA78E}" destId="{DCBC17A6-A1E4-43F3-8B9A-CACC61150141}" srcOrd="3" destOrd="0" presId="urn:microsoft.com/office/officeart/2018/2/layout/IconVerticalSolidList"/>
    <dgm:cxn modelId="{531D7EA3-A25B-42C1-8317-6C4C2C1B9961}" type="presParOf" srcId="{EBD0E284-8CBC-408F-A8EC-083DF4CAABD5}" destId="{DD36D097-6247-423E-8B45-58C60E55B019}" srcOrd="3" destOrd="0" presId="urn:microsoft.com/office/officeart/2018/2/layout/IconVerticalSolidList"/>
    <dgm:cxn modelId="{1A199F7D-FE87-4FDA-A6CC-680DD63E289A}" type="presParOf" srcId="{EBD0E284-8CBC-408F-A8EC-083DF4CAABD5}" destId="{8B91B6B6-AD7D-478E-BD41-96FC1BFBE99B}" srcOrd="4" destOrd="0" presId="urn:microsoft.com/office/officeart/2018/2/layout/IconVerticalSolidList"/>
    <dgm:cxn modelId="{22B9E363-B091-4C89-919D-FF4C9B29B7BD}" type="presParOf" srcId="{8B91B6B6-AD7D-478E-BD41-96FC1BFBE99B}" destId="{58192257-D4FC-4D19-99AB-1C9CFD277A76}" srcOrd="0" destOrd="0" presId="urn:microsoft.com/office/officeart/2018/2/layout/IconVerticalSolidList"/>
    <dgm:cxn modelId="{034B79FD-A9CF-4D06-B542-04D78EC28B3D}" type="presParOf" srcId="{8B91B6B6-AD7D-478E-BD41-96FC1BFBE99B}" destId="{F7C8E39B-C5A9-4BA1-BBFC-AD9A5434B9C5}" srcOrd="1" destOrd="0" presId="urn:microsoft.com/office/officeart/2018/2/layout/IconVerticalSolidList"/>
    <dgm:cxn modelId="{FFCF3A6C-B8B6-4EF3-88A9-34FC7A38F242}" type="presParOf" srcId="{8B91B6B6-AD7D-478E-BD41-96FC1BFBE99B}" destId="{24640409-C6D2-46A8-B668-8E1DB7EE94F4}" srcOrd="2" destOrd="0" presId="urn:microsoft.com/office/officeart/2018/2/layout/IconVerticalSolidList"/>
    <dgm:cxn modelId="{B340D3D8-1003-4156-B625-F61F381DEC86}" type="presParOf" srcId="{8B91B6B6-AD7D-478E-BD41-96FC1BFBE99B}" destId="{B159183A-D98C-4E4F-AEF7-F0AA506568B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DD10C-68A2-45E1-861C-C2207CA16F8D}">
      <dsp:nvSpPr>
        <dsp:cNvPr id="0" name=""/>
        <dsp:cNvSpPr/>
      </dsp:nvSpPr>
      <dsp:spPr>
        <a:xfrm>
          <a:off x="0" y="749756"/>
          <a:ext cx="8657825" cy="22492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F4B0FB-EA65-4FB6-B9FB-E3D70B909B8C}">
      <dsp:nvSpPr>
        <dsp:cNvPr id="0" name=""/>
        <dsp:cNvSpPr/>
      </dsp:nvSpPr>
      <dsp:spPr>
        <a:xfrm>
          <a:off x="680403" y="1255841"/>
          <a:ext cx="1237097" cy="12370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9E25E6-FBA3-4B66-AB3D-2A49747A083D}">
      <dsp:nvSpPr>
        <dsp:cNvPr id="0" name=""/>
        <dsp:cNvSpPr/>
      </dsp:nvSpPr>
      <dsp:spPr>
        <a:xfrm>
          <a:off x="2597904" y="749756"/>
          <a:ext cx="6059920" cy="2249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048" tIns="238048" rIns="238048" bIns="238048" numCol="1" spcCol="1270" anchor="ctr" anchorCtr="0">
          <a:noAutofit/>
        </a:bodyPr>
        <a:lstStyle/>
        <a:p>
          <a:pPr marL="0" lvl="0" indent="0" algn="l" defTabSz="622300">
            <a:lnSpc>
              <a:spcPct val="90000"/>
            </a:lnSpc>
            <a:spcBef>
              <a:spcPct val="0"/>
            </a:spcBef>
            <a:spcAft>
              <a:spcPct val="35000"/>
            </a:spcAft>
            <a:buNone/>
          </a:pPr>
          <a:r>
            <a:rPr lang="ru-RU" sz="1400" kern="1200"/>
            <a:t>В нашей стране волейбол начал широко развиваться в 1920—1921 годах в районах Средней Волги (Казань, Нижний Новгород). Затем он появился на Дальнем Востоке — в Хабаровске и Владивостоке. Волейбол той поры в шутку называли в стране «игрой актёров». Ведь в Москве первые волейбольные площадки появились во дворах театров — Мейерхольда, Камерного, Революции, Вахтангова. 28 июля 1923 года на Мясницкой улице состоялся первый официальный матч, в котором встретились команды Высших художественных театральных мастерских (ВХУТЕМАС) и Государственного техникума кинематографии (ГТК). </a:t>
          </a:r>
          <a:endParaRPr lang="en-US" sz="1400" kern="1200"/>
        </a:p>
      </dsp:txBody>
      <dsp:txXfrm>
        <a:off x="2597904" y="749756"/>
        <a:ext cx="6059920" cy="2249268"/>
      </dsp:txXfrm>
    </dsp:sp>
    <dsp:sp modelId="{31C578DF-795E-48D9-9DA3-7C6DDB248784}">
      <dsp:nvSpPr>
        <dsp:cNvPr id="0" name=""/>
        <dsp:cNvSpPr/>
      </dsp:nvSpPr>
      <dsp:spPr>
        <a:xfrm>
          <a:off x="0" y="3485352"/>
          <a:ext cx="8657825" cy="22492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793646-810E-46C2-99F3-44018BB9FEE8}">
      <dsp:nvSpPr>
        <dsp:cNvPr id="0" name=""/>
        <dsp:cNvSpPr/>
      </dsp:nvSpPr>
      <dsp:spPr>
        <a:xfrm>
          <a:off x="680403" y="3991437"/>
          <a:ext cx="1237097" cy="12370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2D3AF9-756D-452E-8498-F53DE22F16F1}">
      <dsp:nvSpPr>
        <dsp:cNvPr id="0" name=""/>
        <dsp:cNvSpPr/>
      </dsp:nvSpPr>
      <dsp:spPr>
        <a:xfrm>
          <a:off x="2597904" y="3485352"/>
          <a:ext cx="6059920" cy="2249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048" tIns="238048" rIns="238048" bIns="238048" numCol="1" spcCol="1270" anchor="ctr" anchorCtr="0">
          <a:noAutofit/>
        </a:bodyPr>
        <a:lstStyle/>
        <a:p>
          <a:pPr marL="0" lvl="0" indent="0" algn="l" defTabSz="622300">
            <a:lnSpc>
              <a:spcPct val="90000"/>
            </a:lnSpc>
            <a:spcBef>
              <a:spcPct val="0"/>
            </a:spcBef>
            <a:spcAft>
              <a:spcPct val="35000"/>
            </a:spcAft>
            <a:buNone/>
          </a:pPr>
          <a:r>
            <a:rPr lang="ru-RU" sz="1400" kern="1200"/>
            <a:t>Первопроходцами нового вида спорта стали мастера искусств, будущие народные артисты СССР Николай Боголюбов, Борис Щукин, будущие знаменитые художники Георгий Нисский и Яков Ромас, хорошими игроками были прославленные актёры Анатолий Кторов и Рина Зелёная. С этой встречи ведётся летоисчисление нашего волейбола.</a:t>
          </a:r>
          <a:endParaRPr lang="en-US" sz="1400" kern="1200"/>
        </a:p>
      </dsp:txBody>
      <dsp:txXfrm>
        <a:off x="2597904" y="3485352"/>
        <a:ext cx="6059920" cy="22492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51FDA-15C6-2B41-96AE-56BDE4836051}">
      <dsp:nvSpPr>
        <dsp:cNvPr id="0" name=""/>
        <dsp:cNvSpPr/>
      </dsp:nvSpPr>
      <dsp:spPr>
        <a:xfrm>
          <a:off x="1298" y="29422"/>
          <a:ext cx="4557279" cy="28938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C4F384-6A51-4343-B09E-EBE944355860}">
      <dsp:nvSpPr>
        <dsp:cNvPr id="0" name=""/>
        <dsp:cNvSpPr/>
      </dsp:nvSpPr>
      <dsp:spPr>
        <a:xfrm>
          <a:off x="507662" y="510468"/>
          <a:ext cx="4557279" cy="28938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a:t>Для развития волейбола большое значение имели массовые соревнования, проводившиеся на площадках парков культуры и отдыха. Эти игры были хорошей школой не только для москвичей, но и для зарубежных гостей. Недаром в начале 30-х гг. в Германии были изданы правила соревнований по волейболу под названием «Волейбол — народная русская игра».</a:t>
          </a:r>
          <a:endParaRPr lang="en-US" sz="1800" kern="1200"/>
        </a:p>
      </dsp:txBody>
      <dsp:txXfrm>
        <a:off x="592421" y="595227"/>
        <a:ext cx="4387761" cy="2724354"/>
      </dsp:txXfrm>
    </dsp:sp>
    <dsp:sp modelId="{D3C8FF92-8BEB-BB45-8246-3C8044CCED35}">
      <dsp:nvSpPr>
        <dsp:cNvPr id="0" name=""/>
        <dsp:cNvSpPr/>
      </dsp:nvSpPr>
      <dsp:spPr>
        <a:xfrm>
          <a:off x="5571307" y="29422"/>
          <a:ext cx="4557279" cy="28938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4022A4-9738-DC4E-9D04-75A06537CC9A}">
      <dsp:nvSpPr>
        <dsp:cNvPr id="0" name=""/>
        <dsp:cNvSpPr/>
      </dsp:nvSpPr>
      <dsp:spPr>
        <a:xfrm>
          <a:off x="6077671" y="510468"/>
          <a:ext cx="4557279" cy="28938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a:t>Развитие волейбола в нашей стране начало проходить стремительнее после выпуска специальной литературы. Из РСФСР волейбол стал распространяться по всем союзным республикам.</a:t>
          </a:r>
          <a:endParaRPr lang="en-US" sz="1800" kern="1200"/>
        </a:p>
      </dsp:txBody>
      <dsp:txXfrm>
        <a:off x="6162430" y="595227"/>
        <a:ext cx="4387761" cy="27243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ECE3F-3E4D-4DD7-AC5D-663A5A57BD55}">
      <dsp:nvSpPr>
        <dsp:cNvPr id="0" name=""/>
        <dsp:cNvSpPr/>
      </dsp:nvSpPr>
      <dsp:spPr>
        <a:xfrm>
          <a:off x="0" y="746"/>
          <a:ext cx="6836956" cy="17461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BA8E94-BA9B-4EA4-B353-C24C3EEC41C2}">
      <dsp:nvSpPr>
        <dsp:cNvPr id="0" name=""/>
        <dsp:cNvSpPr/>
      </dsp:nvSpPr>
      <dsp:spPr>
        <a:xfrm>
          <a:off x="528201" y="393622"/>
          <a:ext cx="960365" cy="9603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A224D1-EA2D-4CB9-BCBD-1020078AE7E4}">
      <dsp:nvSpPr>
        <dsp:cNvPr id="0" name=""/>
        <dsp:cNvSpPr/>
      </dsp:nvSpPr>
      <dsp:spPr>
        <a:xfrm>
          <a:off x="2016767" y="746"/>
          <a:ext cx="4820188" cy="174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798" tIns="184798" rIns="184798" bIns="184798" numCol="1" spcCol="1270" anchor="ctr" anchorCtr="0">
          <a:noAutofit/>
        </a:bodyPr>
        <a:lstStyle/>
        <a:p>
          <a:pPr marL="0" lvl="0" indent="0" algn="l" defTabSz="666750">
            <a:lnSpc>
              <a:spcPct val="90000"/>
            </a:lnSpc>
            <a:spcBef>
              <a:spcPct val="0"/>
            </a:spcBef>
            <a:spcAft>
              <a:spcPct val="35000"/>
            </a:spcAft>
            <a:buNone/>
          </a:pPr>
          <a:r>
            <a:rPr lang="ru-RU" sz="1500" kern="1200"/>
            <a:t>В дальнейшем в волейболе появились различные тактические и технические новинки, многие из них были открыты игроками и тренерами нашей страны.</a:t>
          </a:r>
          <a:endParaRPr lang="en-US" sz="1500" kern="1200"/>
        </a:p>
      </dsp:txBody>
      <dsp:txXfrm>
        <a:off x="2016767" y="746"/>
        <a:ext cx="4820188" cy="1746119"/>
      </dsp:txXfrm>
    </dsp:sp>
    <dsp:sp modelId="{A7DDDECB-8632-48B2-82E1-D19368681491}">
      <dsp:nvSpPr>
        <dsp:cNvPr id="0" name=""/>
        <dsp:cNvSpPr/>
      </dsp:nvSpPr>
      <dsp:spPr>
        <a:xfrm>
          <a:off x="0" y="2183394"/>
          <a:ext cx="6836956" cy="17461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DD95F6-BB87-43EE-AF4D-95454B3A5556}">
      <dsp:nvSpPr>
        <dsp:cNvPr id="0" name=""/>
        <dsp:cNvSpPr/>
      </dsp:nvSpPr>
      <dsp:spPr>
        <a:xfrm>
          <a:off x="528201" y="2576271"/>
          <a:ext cx="960365" cy="9603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BC17A6-A1E4-43F3-8B9A-CACC61150141}">
      <dsp:nvSpPr>
        <dsp:cNvPr id="0" name=""/>
        <dsp:cNvSpPr/>
      </dsp:nvSpPr>
      <dsp:spPr>
        <a:xfrm>
          <a:off x="2016767" y="2183394"/>
          <a:ext cx="4820188" cy="174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798" tIns="184798" rIns="184798" bIns="184798" numCol="1" spcCol="1270" anchor="ctr" anchorCtr="0">
          <a:noAutofit/>
        </a:bodyPr>
        <a:lstStyle/>
        <a:p>
          <a:pPr marL="0" lvl="0" indent="0" algn="l" defTabSz="666750">
            <a:lnSpc>
              <a:spcPct val="90000"/>
            </a:lnSpc>
            <a:spcBef>
              <a:spcPct val="0"/>
            </a:spcBef>
            <a:spcAft>
              <a:spcPct val="35000"/>
            </a:spcAft>
            <a:buNone/>
          </a:pPr>
          <a:r>
            <a:rPr lang="ru-RU" sz="1500" kern="1200"/>
            <a:t>Пик популярности волейбола в нашей стране пришелся на 60-70-е гг. Повальное увлечение волейболом можно объяснить тем, что наряду со всеми его достоинствами: «волейбол – одно из замечательных изобретений человеческой фантазии, игра прежде всего утонченно-красивая».</a:t>
          </a:r>
          <a:endParaRPr lang="en-US" sz="1500" kern="1200"/>
        </a:p>
      </dsp:txBody>
      <dsp:txXfrm>
        <a:off x="2016767" y="2183394"/>
        <a:ext cx="4820188" cy="1746119"/>
      </dsp:txXfrm>
    </dsp:sp>
    <dsp:sp modelId="{58192257-D4FC-4D19-99AB-1C9CFD277A76}">
      <dsp:nvSpPr>
        <dsp:cNvPr id="0" name=""/>
        <dsp:cNvSpPr/>
      </dsp:nvSpPr>
      <dsp:spPr>
        <a:xfrm>
          <a:off x="0" y="4366043"/>
          <a:ext cx="6836956" cy="17461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C8E39B-C5A9-4BA1-BBFC-AD9A5434B9C5}">
      <dsp:nvSpPr>
        <dsp:cNvPr id="0" name=""/>
        <dsp:cNvSpPr/>
      </dsp:nvSpPr>
      <dsp:spPr>
        <a:xfrm>
          <a:off x="528201" y="4758920"/>
          <a:ext cx="960365" cy="9603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59183A-D98C-4E4F-AEF7-F0AA506568B6}">
      <dsp:nvSpPr>
        <dsp:cNvPr id="0" name=""/>
        <dsp:cNvSpPr/>
      </dsp:nvSpPr>
      <dsp:spPr>
        <a:xfrm>
          <a:off x="2016767" y="4366043"/>
          <a:ext cx="4820188" cy="174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798" tIns="184798" rIns="184798" bIns="184798" numCol="1" spcCol="1270" anchor="ctr" anchorCtr="0">
          <a:noAutofit/>
        </a:bodyPr>
        <a:lstStyle/>
        <a:p>
          <a:pPr marL="0" lvl="0" indent="0" algn="l" defTabSz="666750">
            <a:lnSpc>
              <a:spcPct val="90000"/>
            </a:lnSpc>
            <a:spcBef>
              <a:spcPct val="0"/>
            </a:spcBef>
            <a:spcAft>
              <a:spcPct val="35000"/>
            </a:spcAft>
            <a:buNone/>
          </a:pPr>
          <a:r>
            <a:rPr lang="ru-RU" sz="1500" kern="1200"/>
            <a:t>Положительное влияние на популяризацию игры имели удачные выступления сборных команд на международных соревнованиях. Так, в 1965 году волейболисты СССР стали обладателями первого Кубка мира, а в 1973 году эта награда была завоевана женской сборной нашей страны.</a:t>
          </a:r>
          <a:endParaRPr lang="en-US" sz="1500" kern="1200"/>
        </a:p>
      </dsp:txBody>
      <dsp:txXfrm>
        <a:off x="2016767" y="4366043"/>
        <a:ext cx="4820188" cy="174611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3657AA7F-BE72-4467-897E-7A302F46504F}" type="datetimeFigureOut">
              <a:rPr lang="en-US" smtClean="0"/>
              <a:t>3/14/2023</a:t>
            </a:fld>
            <a:endParaRPr lang="en-US"/>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165989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3657AA7F-BE72-4467-897E-7A302F46504F}" type="datetimeFigureOut">
              <a:rPr lang="en-US" smtClean="0"/>
              <a:t>3/14/2023</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76019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777240" y="365125"/>
            <a:ext cx="779526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3657AA7F-BE72-4467-897E-7A302F46504F}" type="datetimeFigureOut">
              <a:rPr lang="en-US" smtClean="0"/>
              <a:t>3/14/2023</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666458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3657AA7F-BE72-4467-897E-7A302F46504F}" type="datetimeFigureOut">
              <a:rPr lang="en-US" smtClean="0"/>
              <a:t>3/14/2023</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743215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30293" y="1709738"/>
            <a:ext cx="10617157"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30293" y="4589463"/>
            <a:ext cx="1061715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3657AA7F-BE72-4467-897E-7A302F46504F}" type="datetimeFigureOut">
              <a:rPr lang="en-US" smtClean="0"/>
              <a:t>3/14/2023</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5573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3657AA7F-BE72-4467-897E-7A302F46504F}" type="datetimeFigureOut">
              <a:rPr lang="en-US" smtClean="0"/>
              <a:t>3/14/2023</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311077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3903"/>
            <a:ext cx="522033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737063"/>
            <a:ext cx="5220335" cy="34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390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737063"/>
            <a:ext cx="5183188" cy="34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3657AA7F-BE72-4467-897E-7A302F46504F}" type="datetimeFigureOut">
              <a:rPr lang="en-US" smtClean="0"/>
              <a:t>3/14/2023</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248622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3657AA7F-BE72-4467-897E-7A302F46504F}" type="datetimeFigureOut">
              <a:rPr lang="en-US" smtClean="0"/>
              <a:t>3/14/2023</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079105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3657AA7F-BE72-4467-897E-7A302F46504F}" type="datetimeFigureOut">
              <a:rPr lang="en-US" smtClean="0"/>
              <a:t>3/14/2023</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109229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2226364"/>
            <a:ext cx="3994785" cy="36426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3657AA7F-BE72-4467-897E-7A302F46504F}" type="datetimeFigureOut">
              <a:rPr lang="en-US" smtClean="0"/>
              <a:t>3/14/2023</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013378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18020" y="457200"/>
            <a:ext cx="4054006"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18020" y="2250218"/>
            <a:ext cx="4054006" cy="361876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3657AA7F-BE72-4467-897E-7A302F46504F}" type="datetimeFigureOut">
              <a:rPr lang="en-US" smtClean="0"/>
              <a:t>3/14/2023</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075734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D62DB5A-5AA0-4E7E-94AB-AD20F02CA8DF}"/>
              </a:ext>
            </a:extLst>
          </p:cNvPr>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11" name="Rectangle 10">
            <a:extLst>
              <a:ext uri="{FF2B5EF4-FFF2-40B4-BE49-F238E27FC236}">
                <a16:creationId xmlns:a16="http://schemas.microsoft.com/office/drawing/2014/main" id="{0F086ECE-EF43-4B07-9DD0-59679471A067}"/>
              </a:ext>
            </a:extLst>
          </p:cNvPr>
          <p:cNvSpPr/>
          <p:nvPr/>
        </p:nvSpPr>
        <p:spPr>
          <a:xfrm>
            <a:off x="3048"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2" y="365125"/>
            <a:ext cx="1063751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2" y="1825625"/>
            <a:ext cx="1063751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2" y="6488268"/>
            <a:ext cx="2743200" cy="233209"/>
          </a:xfrm>
          <a:prstGeom prst="rect">
            <a:avLst/>
          </a:prstGeom>
        </p:spPr>
        <p:txBody>
          <a:bodyPr vert="horz" lIns="91440" tIns="45720" rIns="91440" bIns="45720" rtlCol="0" anchor="ctr"/>
          <a:lstStyle>
            <a:lvl1pPr algn="l">
              <a:defRPr sz="1000">
                <a:solidFill>
                  <a:schemeClr val="tx1"/>
                </a:solidFill>
              </a:defRPr>
            </a:lvl1pPr>
          </a:lstStyle>
          <a:p>
            <a:fld id="{3657AA7F-BE72-4467-897E-7A302F46504F}" type="datetimeFigureOut">
              <a:rPr lang="en-US" smtClean="0"/>
              <a:pPr/>
              <a:t>3/14/2023</a:t>
            </a:fld>
            <a:endParaRPr lang="en-US"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solidFill>
              </a:defRPr>
            </a:lvl1pPr>
          </a:lstStyle>
          <a:p>
            <a:endParaRPr lang="en-US">
              <a:solidFill>
                <a:schemeClr val="tx1"/>
              </a:solidFill>
            </a:endParaRPr>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71560" y="6488268"/>
            <a:ext cx="2743200" cy="233209"/>
          </a:xfrm>
          <a:prstGeom prst="rect">
            <a:avLst/>
          </a:prstGeom>
        </p:spPr>
        <p:txBody>
          <a:bodyPr vert="horz" lIns="91440" tIns="45720" rIns="91440" bIns="45720" rtlCol="0" anchor="ctr"/>
          <a:lstStyle>
            <a:lvl1pPr algn="r">
              <a:defRPr sz="1000">
                <a:solidFill>
                  <a:schemeClr val="tx1"/>
                </a:solidFill>
              </a:defRPr>
            </a:lvl1pPr>
          </a:lstStyle>
          <a:p>
            <a:fld id="{35747434-7036-48DB-A148-6B3D8EE75CDA}" type="slidenum">
              <a:rPr lang="en-US" smtClean="0"/>
              <a:pPr/>
              <a:t>‹#›</a:t>
            </a:fld>
            <a:endParaRPr lang="en-US" dirty="0"/>
          </a:p>
        </p:txBody>
      </p:sp>
    </p:spTree>
    <p:extLst>
      <p:ext uri="{BB962C8B-B14F-4D97-AF65-F5344CB8AC3E}">
        <p14:creationId xmlns:p14="http://schemas.microsoft.com/office/powerpoint/2010/main" val="411960939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lumMod val="60000"/>
            <a:lumOff val="40000"/>
          </a:schemeClr>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 /><Relationship Id="rId3" Type="http://schemas.openxmlformats.org/officeDocument/2006/relationships/image" Target="../media/image2.svg" /><Relationship Id="rId7" Type="http://schemas.openxmlformats.org/officeDocument/2006/relationships/image" Target="../media/image6.pn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5.svg" /><Relationship Id="rId5" Type="http://schemas.openxmlformats.org/officeDocument/2006/relationships/image" Target="../media/image4.png" /><Relationship Id="rId4" Type="http://schemas.openxmlformats.org/officeDocument/2006/relationships/image" Target="../media/image3.jpeg" /></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4.xml.rels><?xml version="1.0" encoding="UTF-8" standalone="yes"?>
<Relationships xmlns="http://schemas.openxmlformats.org/package/2006/relationships"><Relationship Id="rId3" Type="http://schemas.openxmlformats.org/officeDocument/2006/relationships/image" Target="../media/image13.svg" /><Relationship Id="rId2" Type="http://schemas.openxmlformats.org/officeDocument/2006/relationships/image" Target="../media/image12.png" /><Relationship Id="rId1" Type="http://schemas.openxmlformats.org/officeDocument/2006/relationships/slideLayout" Target="../slideLayouts/slideLayout2.xml" /><Relationship Id="rId5" Type="http://schemas.openxmlformats.org/officeDocument/2006/relationships/image" Target="../media/image7.svg" /><Relationship Id="rId4" Type="http://schemas.openxmlformats.org/officeDocument/2006/relationships/image" Target="../media/image6.png" /></Relationships>
</file>

<file path=ppt/slides/_rels/slide5.xml.rels><?xml version="1.0" encoding="UTF-8" standalone="yes"?>
<Relationships xmlns="http://schemas.openxmlformats.org/package/2006/relationships"><Relationship Id="rId3" Type="http://schemas.openxmlformats.org/officeDocument/2006/relationships/image" Target="../media/image13.svg" /><Relationship Id="rId2" Type="http://schemas.openxmlformats.org/officeDocument/2006/relationships/image" Target="../media/image12.png" /><Relationship Id="rId1" Type="http://schemas.openxmlformats.org/officeDocument/2006/relationships/slideLayout" Target="../slideLayouts/slideLayout2.xml" /><Relationship Id="rId5" Type="http://schemas.openxmlformats.org/officeDocument/2006/relationships/image" Target="../media/image7.svg" /><Relationship Id="rId4" Type="http://schemas.openxmlformats.org/officeDocument/2006/relationships/image" Target="../media/image6.png" /></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518D20D-5F05-49C3-8900-68783F8AC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11" name="Rectangle 10">
            <a:extLst>
              <a:ext uri="{FF2B5EF4-FFF2-40B4-BE49-F238E27FC236}">
                <a16:creationId xmlns:a16="http://schemas.microsoft.com/office/drawing/2014/main" id="{FF50CA5B-2FF8-43D9-B7D8-3BDE1BFD3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p:cNvSpPr>
            <a:spLocks noGrp="1"/>
          </p:cNvSpPr>
          <p:nvPr>
            <p:ph type="ctrTitle"/>
          </p:nvPr>
        </p:nvSpPr>
        <p:spPr>
          <a:xfrm>
            <a:off x="777240" y="3342290"/>
            <a:ext cx="10637520" cy="1530419"/>
          </a:xfrm>
        </p:spPr>
        <p:txBody>
          <a:bodyPr anchor="b">
            <a:normAutofit/>
          </a:bodyPr>
          <a:lstStyle/>
          <a:p>
            <a:pPr algn="l"/>
            <a:r>
              <a:rPr lang="ru-RU"/>
              <a:t>Развитие волейбола в России </a:t>
            </a:r>
          </a:p>
        </p:txBody>
      </p:sp>
      <p:sp>
        <p:nvSpPr>
          <p:cNvPr id="13" name="Rectangle 12">
            <a:extLst>
              <a:ext uri="{FF2B5EF4-FFF2-40B4-BE49-F238E27FC236}">
                <a16:creationId xmlns:a16="http://schemas.microsoft.com/office/drawing/2014/main" id="{0A2975CA-C341-4109-A20B-D3DA06411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3046838" cy="3044952"/>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29FF48D7-CD1B-40AB-9991-B793DA50BA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48" y="0"/>
            <a:ext cx="3043354" cy="3044952"/>
          </a:xfrm>
          <a:prstGeom prst="rect">
            <a:avLst/>
          </a:prstGeom>
        </p:spPr>
      </p:pic>
      <p:pic>
        <p:nvPicPr>
          <p:cNvPr id="3" name="Picture 2">
            <a:extLst>
              <a:ext uri="{FF2B5EF4-FFF2-40B4-BE49-F238E27FC236}">
                <a16:creationId xmlns:a16="http://schemas.microsoft.com/office/drawing/2014/main" id="{335F8B89-C2AE-01A3-D9D0-777EE334A8E3}"/>
              </a:ext>
            </a:extLst>
          </p:cNvPr>
          <p:cNvPicPr>
            <a:picLocks noChangeAspect="1"/>
          </p:cNvPicPr>
          <p:nvPr/>
        </p:nvPicPr>
        <p:blipFill rotWithShape="1">
          <a:blip r:embed="rId4"/>
          <a:srcRect r="47334" b="6237"/>
          <a:stretch/>
        </p:blipFill>
        <p:spPr>
          <a:xfrm>
            <a:off x="3053372" y="10"/>
            <a:ext cx="3040552" cy="3044942"/>
          </a:xfrm>
          <a:prstGeom prst="rect">
            <a:avLst/>
          </a:prstGeom>
        </p:spPr>
      </p:pic>
      <p:sp>
        <p:nvSpPr>
          <p:cNvPr id="17" name="Rectangle 16">
            <a:extLst>
              <a:ext uri="{FF2B5EF4-FFF2-40B4-BE49-F238E27FC236}">
                <a16:creationId xmlns:a16="http://schemas.microsoft.com/office/drawing/2014/main" id="{D73D4A1E-5CEC-41DD-A2B6-9FB7B7484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791" y="0"/>
            <a:ext cx="3045239" cy="304495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0ED6147D-8F81-4ACA-A1BB-0868D00170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8078" y="0"/>
            <a:ext cx="3044952" cy="3044952"/>
          </a:xfrm>
          <a:prstGeom prst="rect">
            <a:avLst/>
          </a:prstGeom>
        </p:spPr>
      </p:pic>
      <p:sp>
        <p:nvSpPr>
          <p:cNvPr id="21" name="Rectangle 20">
            <a:extLst>
              <a:ext uri="{FF2B5EF4-FFF2-40B4-BE49-F238E27FC236}">
                <a16:creationId xmlns:a16="http://schemas.microsoft.com/office/drawing/2014/main" id="{0700F014-0E45-4385-977E-14A83E760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563" y="0"/>
            <a:ext cx="3048437" cy="3044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E97C87AE-B946-43B1-98EE-2E8873AEC4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47048" y="0"/>
            <a:ext cx="3044952" cy="3044952"/>
          </a:xfrm>
          <a:prstGeom prst="rect">
            <a:avLst/>
          </a:prstGeom>
        </p:spPr>
      </p:pic>
    </p:spTree>
    <p:extLst>
      <p:ext uri="{BB962C8B-B14F-4D97-AF65-F5344CB8AC3E}">
        <p14:creationId xmlns:p14="http://schemas.microsoft.com/office/powerpoint/2010/main" val="121217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0A97F9-87C9-4710-B480-406EA55C9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12" name="Rectangle 11">
            <a:extLst>
              <a:ext uri="{FF2B5EF4-FFF2-40B4-BE49-F238E27FC236}">
                <a16:creationId xmlns:a16="http://schemas.microsoft.com/office/drawing/2014/main" id="{6D6F0AC2-F229-46DE-A0A2-5CB386CE9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p:cNvSpPr>
            <a:spLocks noGrp="1"/>
          </p:cNvSpPr>
          <p:nvPr>
            <p:ph type="ctrTitle"/>
          </p:nvPr>
        </p:nvSpPr>
        <p:spPr>
          <a:xfrm>
            <a:off x="127677" y="1037032"/>
            <a:ext cx="3879299" cy="4783934"/>
          </a:xfrm>
        </p:spPr>
        <p:txBody>
          <a:bodyPr anchor="ctr">
            <a:normAutofit/>
          </a:bodyPr>
          <a:lstStyle/>
          <a:p>
            <a:pPr algn="dist"/>
            <a:r>
              <a:rPr lang="ru-RU" sz="4400"/>
              <a:t>«Игра актёров»</a:t>
            </a:r>
          </a:p>
        </p:txBody>
      </p:sp>
      <p:graphicFrame>
        <p:nvGraphicFramePr>
          <p:cNvPr id="6" name="Content Placeholder">
            <a:extLst>
              <a:ext uri="{FF2B5EF4-FFF2-40B4-BE49-F238E27FC236}">
                <a16:creationId xmlns:a16="http://schemas.microsoft.com/office/drawing/2014/main" id="{340EC564-60D7-EF5F-1908-6A754DC8A297}"/>
              </a:ext>
            </a:extLst>
          </p:cNvPr>
          <p:cNvGraphicFramePr>
            <a:graphicFrameLocks noGrp="1"/>
          </p:cNvGraphicFramePr>
          <p:nvPr>
            <p:ph idx="1"/>
            <p:extLst>
              <p:ext uri="{D42A27DB-BD31-4B8C-83A1-F6EECF244321}">
                <p14:modId xmlns:p14="http://schemas.microsoft.com/office/powerpoint/2010/main" val="1172842915"/>
              </p:ext>
            </p:extLst>
          </p:nvPr>
        </p:nvGraphicFramePr>
        <p:xfrm>
          <a:off x="3406498" y="186811"/>
          <a:ext cx="8657825" cy="6484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9387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0A97F9-87C9-4710-B480-406EA55C9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12" name="Rectangle 11">
            <a:extLst>
              <a:ext uri="{FF2B5EF4-FFF2-40B4-BE49-F238E27FC236}">
                <a16:creationId xmlns:a16="http://schemas.microsoft.com/office/drawing/2014/main" id="{6D6F0AC2-F229-46DE-A0A2-5CB386CE9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p:cNvSpPr>
            <a:spLocks noGrp="1"/>
          </p:cNvSpPr>
          <p:nvPr>
            <p:ph type="ctrTitle"/>
          </p:nvPr>
        </p:nvSpPr>
        <p:spPr>
          <a:xfrm>
            <a:off x="777240" y="493988"/>
            <a:ext cx="10935886" cy="1921666"/>
          </a:xfrm>
        </p:spPr>
        <p:txBody>
          <a:bodyPr anchor="ctr">
            <a:normAutofit/>
          </a:bodyPr>
          <a:lstStyle/>
          <a:p>
            <a:r>
              <a:rPr lang="ru-RU" sz="4400"/>
              <a:t>Развитие </a:t>
            </a:r>
          </a:p>
        </p:txBody>
      </p:sp>
      <p:graphicFrame>
        <p:nvGraphicFramePr>
          <p:cNvPr id="6" name="Content Placeholder">
            <a:extLst>
              <a:ext uri="{FF2B5EF4-FFF2-40B4-BE49-F238E27FC236}">
                <a16:creationId xmlns:a16="http://schemas.microsoft.com/office/drawing/2014/main" id="{2A3DCDC4-9927-2792-1BAE-5D4FB58DE81B}"/>
              </a:ext>
            </a:extLst>
          </p:cNvPr>
          <p:cNvGraphicFramePr>
            <a:graphicFrameLocks noGrp="1"/>
          </p:cNvGraphicFramePr>
          <p:nvPr>
            <p:ph idx="1"/>
            <p:extLst>
              <p:ext uri="{D42A27DB-BD31-4B8C-83A1-F6EECF244321}">
                <p14:modId xmlns:p14="http://schemas.microsoft.com/office/powerpoint/2010/main" val="2421824936"/>
              </p:ext>
            </p:extLst>
          </p:nvPr>
        </p:nvGraphicFramePr>
        <p:xfrm>
          <a:off x="777875" y="2743200"/>
          <a:ext cx="10636250" cy="3433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0594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0A97F9-87C9-4710-B480-406EA55C9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11" name="Rectangle 10">
            <a:extLst>
              <a:ext uri="{FF2B5EF4-FFF2-40B4-BE49-F238E27FC236}">
                <a16:creationId xmlns:a16="http://schemas.microsoft.com/office/drawing/2014/main" id="{6D6F0AC2-F229-46DE-A0A2-5CB386CE9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p:cNvSpPr>
            <a:spLocks noGrp="1"/>
          </p:cNvSpPr>
          <p:nvPr>
            <p:ph type="ctrTitle"/>
          </p:nvPr>
        </p:nvSpPr>
        <p:spPr>
          <a:xfrm>
            <a:off x="777240" y="777240"/>
            <a:ext cx="7059598" cy="1867769"/>
          </a:xfrm>
        </p:spPr>
        <p:txBody>
          <a:bodyPr anchor="b">
            <a:normAutofit/>
          </a:bodyPr>
          <a:lstStyle/>
          <a:p>
            <a:r>
              <a:rPr lang="ru-RU" sz="4400"/>
              <a:t>Всесоюзная спартакиада</a:t>
            </a:r>
          </a:p>
        </p:txBody>
      </p:sp>
      <p:sp>
        <p:nvSpPr>
          <p:cNvPr id="3" name="Content Placeholder"/>
          <p:cNvSpPr>
            <a:spLocks noGrp="1"/>
          </p:cNvSpPr>
          <p:nvPr>
            <p:ph idx="1"/>
          </p:nvPr>
        </p:nvSpPr>
        <p:spPr>
          <a:xfrm>
            <a:off x="777240" y="2786743"/>
            <a:ext cx="7059598" cy="3390220"/>
          </a:xfrm>
        </p:spPr>
        <p:txBody>
          <a:bodyPr anchor="t">
            <a:normAutofit/>
          </a:bodyPr>
          <a:lstStyle/>
          <a:p>
            <a:pPr lvl="0"/>
            <a:r>
              <a:rPr lang="ru-RU"/>
              <a:t>Очень большое значение для дальнейшего развития волейбола имело его включение в программу соревнований Всесоюзной спартакиады 1928 г. Результатом включения волейбола в спартакиаду 1928 г. Стало повсеместное признание этой игры. Этот турнир выявил много талантливых игроков, новых стилей игры. Большой интерес вызвал так называемый «хабаровский удар», который выполнялся по мячу, посланному пасующим очень низко над сеткой, и другие технико-тактические новинки и комбинации.</a:t>
            </a:r>
          </a:p>
        </p:txBody>
      </p:sp>
      <p:sp>
        <p:nvSpPr>
          <p:cNvPr id="13" name="Rectangle 12">
            <a:extLst>
              <a:ext uri="{FF2B5EF4-FFF2-40B4-BE49-F238E27FC236}">
                <a16:creationId xmlns:a16="http://schemas.microsoft.com/office/drawing/2014/main" id="{9F3CB34B-2F8F-4442-91D1-923678282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00" y="0"/>
            <a:ext cx="3429000" cy="3429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C3F180D0-951F-4FB1-8AC1-0CB70C61EF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67754" y="0"/>
            <a:ext cx="3429000" cy="3429000"/>
          </a:xfrm>
          <a:prstGeom prst="rect">
            <a:avLst/>
          </a:prstGeom>
        </p:spPr>
      </p:pic>
      <p:sp>
        <p:nvSpPr>
          <p:cNvPr id="17" name="Rectangle 16">
            <a:extLst>
              <a:ext uri="{FF2B5EF4-FFF2-40B4-BE49-F238E27FC236}">
                <a16:creationId xmlns:a16="http://schemas.microsoft.com/office/drawing/2014/main" id="{92AFC398-9263-43B8-98C4-6D97765B8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200" y="3427200"/>
            <a:ext cx="3430800" cy="343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CFBEAA65-6795-4110-9B63-CC2BEE6651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67754" y="3427200"/>
            <a:ext cx="3429000" cy="3429000"/>
          </a:xfrm>
          <a:prstGeom prst="rect">
            <a:avLst/>
          </a:prstGeom>
        </p:spPr>
      </p:pic>
    </p:spTree>
    <p:extLst>
      <p:ext uri="{BB962C8B-B14F-4D97-AF65-F5344CB8AC3E}">
        <p14:creationId xmlns:p14="http://schemas.microsoft.com/office/powerpoint/2010/main" val="2392918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0A97F9-87C9-4710-B480-406EA55C9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11" name="Rectangle 10">
            <a:extLst>
              <a:ext uri="{FF2B5EF4-FFF2-40B4-BE49-F238E27FC236}">
                <a16:creationId xmlns:a16="http://schemas.microsoft.com/office/drawing/2014/main" id="{6D6F0AC2-F229-46DE-A0A2-5CB386CE9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p:cNvSpPr>
            <a:spLocks noGrp="1"/>
          </p:cNvSpPr>
          <p:nvPr>
            <p:ph type="ctrTitle"/>
          </p:nvPr>
        </p:nvSpPr>
        <p:spPr>
          <a:xfrm>
            <a:off x="777240" y="777240"/>
            <a:ext cx="7059598" cy="1867769"/>
          </a:xfrm>
        </p:spPr>
        <p:txBody>
          <a:bodyPr anchor="b">
            <a:normAutofit/>
          </a:bodyPr>
          <a:lstStyle/>
          <a:p>
            <a:r>
              <a:rPr lang="ru-RU" sz="4400"/>
              <a:t>Детский волейбол</a:t>
            </a:r>
          </a:p>
        </p:txBody>
      </p:sp>
      <p:sp>
        <p:nvSpPr>
          <p:cNvPr id="3" name="Content Placeholder"/>
          <p:cNvSpPr>
            <a:spLocks noGrp="1"/>
          </p:cNvSpPr>
          <p:nvPr>
            <p:ph idx="1"/>
          </p:nvPr>
        </p:nvSpPr>
        <p:spPr>
          <a:xfrm>
            <a:off x="777240" y="2786743"/>
            <a:ext cx="7059598" cy="3390220"/>
          </a:xfrm>
        </p:spPr>
        <p:txBody>
          <a:bodyPr anchor="t">
            <a:normAutofit/>
          </a:bodyPr>
          <a:lstStyle/>
          <a:p>
            <a:pPr lvl="0"/>
            <a:r>
              <a:rPr lang="ru-RU"/>
              <a:t>Большое внимание в нашей стране уделялось развитию детского волейбола. Образовывались детские и юношеские волейбольные коллективы. В 1929 г. В Спартакиаду пионеров и школьников Москвы был включен волейбол. Огромную роль в росте популярности волейбола среди молодежи сыграло Всесоюзное первенство школьников в 1935 г. Это стало подлинным смотром юношеского волейбола.</a:t>
            </a:r>
          </a:p>
        </p:txBody>
      </p:sp>
      <p:sp>
        <p:nvSpPr>
          <p:cNvPr id="13" name="Rectangle 12">
            <a:extLst>
              <a:ext uri="{FF2B5EF4-FFF2-40B4-BE49-F238E27FC236}">
                <a16:creationId xmlns:a16="http://schemas.microsoft.com/office/drawing/2014/main" id="{9F3CB34B-2F8F-4442-91D1-923678282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00" y="0"/>
            <a:ext cx="3429000" cy="3429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C3F180D0-951F-4FB1-8AC1-0CB70C61EF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67754" y="0"/>
            <a:ext cx="3429000" cy="3429000"/>
          </a:xfrm>
          <a:prstGeom prst="rect">
            <a:avLst/>
          </a:prstGeom>
        </p:spPr>
      </p:pic>
      <p:sp>
        <p:nvSpPr>
          <p:cNvPr id="17" name="Rectangle 16">
            <a:extLst>
              <a:ext uri="{FF2B5EF4-FFF2-40B4-BE49-F238E27FC236}">
                <a16:creationId xmlns:a16="http://schemas.microsoft.com/office/drawing/2014/main" id="{92AFC398-9263-43B8-98C4-6D97765B8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200" y="3427200"/>
            <a:ext cx="3430800" cy="343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CFBEAA65-6795-4110-9B63-CC2BEE6651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67754" y="3427200"/>
            <a:ext cx="3429000" cy="3429000"/>
          </a:xfrm>
          <a:prstGeom prst="rect">
            <a:avLst/>
          </a:prstGeom>
        </p:spPr>
      </p:pic>
    </p:spTree>
    <p:extLst>
      <p:ext uri="{BB962C8B-B14F-4D97-AF65-F5344CB8AC3E}">
        <p14:creationId xmlns:p14="http://schemas.microsoft.com/office/powerpoint/2010/main" val="2875238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0A97F9-87C9-4710-B480-406EA55C9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12" name="Rectangle 11">
            <a:extLst>
              <a:ext uri="{FF2B5EF4-FFF2-40B4-BE49-F238E27FC236}">
                <a16:creationId xmlns:a16="http://schemas.microsoft.com/office/drawing/2014/main" id="{6D6F0AC2-F229-46DE-A0A2-5CB386CE9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p:cNvSpPr>
            <a:spLocks noGrp="1"/>
          </p:cNvSpPr>
          <p:nvPr>
            <p:ph type="ctrTitle"/>
          </p:nvPr>
        </p:nvSpPr>
        <p:spPr>
          <a:xfrm>
            <a:off x="777240" y="493988"/>
            <a:ext cx="3948953" cy="5817056"/>
          </a:xfrm>
        </p:spPr>
        <p:txBody>
          <a:bodyPr anchor="ctr">
            <a:normAutofit/>
          </a:bodyPr>
          <a:lstStyle/>
          <a:p>
            <a:r>
              <a:rPr lang="ru-RU" sz="4400"/>
              <a:t>Развитие волейбола </a:t>
            </a:r>
          </a:p>
        </p:txBody>
      </p:sp>
      <p:graphicFrame>
        <p:nvGraphicFramePr>
          <p:cNvPr id="6" name="Content Placeholder">
            <a:extLst>
              <a:ext uri="{FF2B5EF4-FFF2-40B4-BE49-F238E27FC236}">
                <a16:creationId xmlns:a16="http://schemas.microsoft.com/office/drawing/2014/main" id="{63ABDB3E-5661-A03A-851B-849347B3B2B5}"/>
              </a:ext>
            </a:extLst>
          </p:cNvPr>
          <p:cNvGraphicFramePr>
            <a:graphicFrameLocks noGrp="1"/>
          </p:cNvGraphicFramePr>
          <p:nvPr>
            <p:ph idx="1"/>
            <p:extLst>
              <p:ext uri="{D42A27DB-BD31-4B8C-83A1-F6EECF244321}">
                <p14:modId xmlns:p14="http://schemas.microsoft.com/office/powerpoint/2010/main" val="2271177694"/>
              </p:ext>
            </p:extLst>
          </p:nvPr>
        </p:nvGraphicFramePr>
        <p:xfrm>
          <a:off x="5042848" y="238836"/>
          <a:ext cx="6836956" cy="6112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6267410"/>
      </p:ext>
    </p:extLst>
  </p:cSld>
  <p:clrMapOvr>
    <a:masterClrMapping/>
  </p:clrMapOvr>
</p:sld>
</file>

<file path=ppt/theme/theme1.xml><?xml version="1.0" encoding="utf-8"?>
<a:theme xmlns:a="http://schemas.openxmlformats.org/drawingml/2006/main" name="CelebrationVTI">
  <a:themeElements>
    <a:clrScheme name="AnalogousFromLightSeedLeftStep">
      <a:dk1>
        <a:srgbClr val="000000"/>
      </a:dk1>
      <a:lt1>
        <a:srgbClr val="FFFFFF"/>
      </a:lt1>
      <a:dk2>
        <a:srgbClr val="412524"/>
      </a:dk2>
      <a:lt2>
        <a:srgbClr val="E2E7E8"/>
      </a:lt2>
      <a:accent1>
        <a:srgbClr val="C2988F"/>
      </a:accent1>
      <a:accent2>
        <a:srgbClr val="BA7F8D"/>
      </a:accent2>
      <a:accent3>
        <a:srgbClr val="C593B4"/>
      </a:accent3>
      <a:accent4>
        <a:srgbClr val="B57FBA"/>
      </a:accent4>
      <a:accent5>
        <a:srgbClr val="AF96C6"/>
      </a:accent5>
      <a:accent6>
        <a:srgbClr val="847FBA"/>
      </a:accent6>
      <a:hlink>
        <a:srgbClr val="5A8B95"/>
      </a:hlink>
      <a:folHlink>
        <a:srgbClr val="7F7F7F"/>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lebrationVTI" id="{BAD6E4D6-FB5F-472A-BAD2-154760D77BE0}" vid="{59D360FE-6438-46F1-A5A6-11415132A23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Широкоэкранный</PresentationFormat>
  <Slides>6</Slides>
  <Notes>0</Notes>
  <HiddenSlides>0</HiddenSlide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CelebrationVTI</vt:lpstr>
      <vt:lpstr>Развитие волейбола в России </vt:lpstr>
      <vt:lpstr>«Игра актёров»</vt:lpstr>
      <vt:lpstr>Развитие </vt:lpstr>
      <vt:lpstr>Всесоюзная спартакиада</vt:lpstr>
      <vt:lpstr>Детский волейбол</vt:lpstr>
      <vt:lpstr>Развитие волейбола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волейбола в России </dc:title>
  <dc:creator>milinavishnevskaya942@gmail.com</dc:creator>
  <cp:lastModifiedBy>milinavishnevskaya942@gmail.com</cp:lastModifiedBy>
  <cp:revision>3</cp:revision>
  <dcterms:created xsi:type="dcterms:W3CDTF">2023-03-13T13:39:38Z</dcterms:created>
  <dcterms:modified xsi:type="dcterms:W3CDTF">2023-03-13T23:04:10Z</dcterms:modified>
</cp:coreProperties>
</file>