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8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6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918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2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32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4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5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6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5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4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1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2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8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8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A68DF7-9437-454F-B8CA-2F68B94B92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8ECDFA-B1B2-4F36-A264-E775DFB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0D1C5-9737-9D4B-0B30-A63A18DB2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262" y="342902"/>
            <a:ext cx="9431338" cy="1466848"/>
          </a:xfrm>
        </p:spPr>
        <p:txBody>
          <a:bodyPr/>
          <a:lstStyle/>
          <a:p>
            <a:r>
              <a:rPr lang="ru-RU" dirty="0"/>
              <a:t>Волейбол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D9D4-9556-4DE0-26AD-FF7913251C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C144A5-6E21-D8A3-F5F7-E410A513E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2295526"/>
            <a:ext cx="6592834" cy="47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957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168A9-A3D1-6206-347E-290CD573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волейбола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7E1AC0-706A-333C-15C7-AE06534E0B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90883"/>
          </a:xfrm>
        </p:spPr>
        <p:txBody>
          <a:bodyPr>
            <a:noAutofit/>
          </a:bodyPr>
          <a:lstStyle/>
          <a:p>
            <a:r>
              <a:rPr lang="ru-RU" sz="2800" dirty="0"/>
              <a:t>классический волейбол </a:t>
            </a:r>
          </a:p>
          <a:p>
            <a:r>
              <a:rPr lang="ru-RU" sz="2800" dirty="0"/>
              <a:t>Пляжный волейбол</a:t>
            </a:r>
          </a:p>
          <a:p>
            <a:r>
              <a:rPr lang="ru-RU" sz="2800" dirty="0"/>
              <a:t>Пионербол</a:t>
            </a:r>
          </a:p>
          <a:p>
            <a:r>
              <a:rPr lang="ru-RU" sz="2800" dirty="0"/>
              <a:t>Мини-волейбол</a:t>
            </a:r>
          </a:p>
          <a:p>
            <a:r>
              <a:rPr lang="ru-RU" sz="2800" dirty="0"/>
              <a:t>Гигантский волейбол </a:t>
            </a:r>
          </a:p>
          <a:p>
            <a:r>
              <a:rPr lang="ru-RU" sz="2800" dirty="0" err="1"/>
              <a:t>Фаустбол</a:t>
            </a:r>
            <a:r>
              <a:rPr lang="ru-RU" sz="2800" dirty="0"/>
              <a:t> </a:t>
            </a:r>
          </a:p>
          <a:p>
            <a:r>
              <a:rPr lang="ru-RU" sz="2800" dirty="0" err="1"/>
              <a:t>Воллибол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372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87A9A-033B-4558-75A2-D914B3C0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Название игроков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1903A-E540-2956-7860-BD7B922997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Связующий</a:t>
            </a:r>
          </a:p>
          <a:p>
            <a:r>
              <a:rPr lang="ru-RU" sz="3200" dirty="0"/>
              <a:t> </a:t>
            </a:r>
            <a:r>
              <a:rPr lang="ru-RU" sz="3200" dirty="0" err="1"/>
              <a:t>доигровщик</a:t>
            </a:r>
            <a:endParaRPr lang="ru-RU" sz="3200" dirty="0"/>
          </a:p>
          <a:p>
            <a:r>
              <a:rPr lang="ru-RU" sz="3200" dirty="0"/>
              <a:t>центральный блокирующий</a:t>
            </a:r>
          </a:p>
          <a:p>
            <a:r>
              <a:rPr lang="ru-RU" sz="3200" dirty="0"/>
              <a:t>диагональный </a:t>
            </a:r>
          </a:p>
          <a:p>
            <a:r>
              <a:rPr lang="ru-RU" sz="3200" dirty="0"/>
              <a:t> либеро</a:t>
            </a:r>
          </a:p>
        </p:txBody>
      </p:sp>
    </p:spTree>
    <p:extLst>
      <p:ext uri="{BB962C8B-B14F-4D97-AF65-F5344CB8AC3E}">
        <p14:creationId xmlns:p14="http://schemas.microsoft.com/office/powerpoint/2010/main" val="176401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4A57A-9991-3FBA-BCD5-1C69965B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развивает волейбол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37AFA-584C-F492-4390-6DA4F2EDA5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8999" y="1909892"/>
            <a:ext cx="10363826" cy="3424107"/>
          </a:xfrm>
        </p:spPr>
        <p:txBody>
          <a:bodyPr>
            <a:noAutofit/>
          </a:bodyPr>
          <a:lstStyle/>
          <a:p>
            <a:r>
              <a:rPr lang="ru-RU" sz="2800" dirty="0"/>
              <a:t>Несмотря на то, что в игре достаточно много прыжков, волейбол считается одной из самых безопасных игр с мячом. При этом в него играют в любом возрасте. Возрастные игроки успешно противостоят молодым соперникам за счет опыта, правильно выбранной позиции и поставленного удара. Во время игры задействованы многие мышцы тела, развивается координация и реакция, гибкость и прыгучесть.</a:t>
            </a:r>
          </a:p>
        </p:txBody>
      </p:sp>
    </p:spTree>
    <p:extLst>
      <p:ext uri="{BB962C8B-B14F-4D97-AF65-F5344CB8AC3E}">
        <p14:creationId xmlns:p14="http://schemas.microsoft.com/office/powerpoint/2010/main" val="309698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7E21A-ED12-7F24-C4FE-D95D8462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игры волейбол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C817D1-3AF2-A91B-795C-3C5EEE32E4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009775"/>
            <a:ext cx="10363826" cy="4229708"/>
          </a:xfrm>
        </p:spPr>
        <p:txBody>
          <a:bodyPr>
            <a:noAutofit/>
          </a:bodyPr>
          <a:lstStyle/>
          <a:p>
            <a:r>
              <a:rPr lang="ru-RU" dirty="0"/>
              <a:t>на площадке находятся две команды (по 6 человек в каждой);</a:t>
            </a:r>
          </a:p>
          <a:p>
            <a:r>
              <a:rPr lang="ru-RU" dirty="0"/>
              <a:t>у каждой команды есть по шесть замен в партии (в заявке на игру – 14 человек);</a:t>
            </a:r>
          </a:p>
          <a:p>
            <a:r>
              <a:rPr lang="ru-RU" dirty="0"/>
              <a:t>перед матчем жеребьевка определяет, какая из сторон будет на подаче;</a:t>
            </a:r>
          </a:p>
          <a:p>
            <a:r>
              <a:rPr lang="ru-RU" dirty="0"/>
              <a:t>подающая команда вводит мяч ударом на сторону соперника. Игра продолжается до того момента, пока одной из команд не удастся выиграть очко;</a:t>
            </a:r>
          </a:p>
          <a:p>
            <a:r>
              <a:rPr lang="ru-RU" dirty="0"/>
              <a:t>когда принимающая команда выиграла розыгрыш, право подачи переходит к ней и все ее игроки на площадке двигаются по часовой стрелке на одну позицию.</a:t>
            </a:r>
          </a:p>
        </p:txBody>
      </p:sp>
    </p:spTree>
    <p:extLst>
      <p:ext uri="{BB962C8B-B14F-4D97-AF65-F5344CB8AC3E}">
        <p14:creationId xmlns:p14="http://schemas.microsoft.com/office/powerpoint/2010/main" val="1760855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295E6-2AAE-D71D-EF97-CAC41302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Известные личности в волейболе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32A5E-5BAC-DFE3-8776-333763381D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788160"/>
            <a:ext cx="4500880" cy="524128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Волейболист из России. Появился на свет 19.03.1988 года в Ленинградской области (поселок </a:t>
            </a:r>
            <a:r>
              <a:rPr lang="ru-RU" dirty="0" err="1"/>
              <a:t>Кузьмоловский</a:t>
            </a:r>
            <a:r>
              <a:rPr lang="ru-RU" dirty="0"/>
              <a:t>). Премьера в качестве спортсмена состоялась 14 июля 2008 года. В то время он выступал в сборной России по волейболу. В эту дату противником России была Корея, это был турнир Мировой лиги. Именно в этой игре Максим продемонстрировал свои способности. По сегодняшний день выдающийся мастер спорта Михайлов является игроком команды клуба «Зенит» и выступает за команду России.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E5121-DE79-E98F-3454-19FF306B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34" y="2534110"/>
            <a:ext cx="6086638" cy="4024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348154-1280-F668-9673-1ED88B2BAC8A}"/>
              </a:ext>
            </a:extLst>
          </p:cNvPr>
          <p:cNvSpPr txBox="1"/>
          <p:nvPr/>
        </p:nvSpPr>
        <p:spPr>
          <a:xfrm>
            <a:off x="5059680" y="1920240"/>
            <a:ext cx="7132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Максим Михайлов</a:t>
            </a:r>
          </a:p>
        </p:txBody>
      </p:sp>
    </p:spTree>
    <p:extLst>
      <p:ext uri="{BB962C8B-B14F-4D97-AF65-F5344CB8AC3E}">
        <p14:creationId xmlns:p14="http://schemas.microsoft.com/office/powerpoint/2010/main" val="386492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25</TotalTime>
  <Words>270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Капля</vt:lpstr>
      <vt:lpstr>Волейбол</vt:lpstr>
      <vt:lpstr>Виды волейбола</vt:lpstr>
      <vt:lpstr>Название игроков</vt:lpstr>
      <vt:lpstr>Что развивает волейбол</vt:lpstr>
      <vt:lpstr>Правила игры волейбол </vt:lpstr>
      <vt:lpstr>Известные личности в волейболе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</dc:title>
  <dc:creator>1</dc:creator>
  <cp:lastModifiedBy>1</cp:lastModifiedBy>
  <cp:revision>1</cp:revision>
  <dcterms:created xsi:type="dcterms:W3CDTF">2023-03-13T21:26:30Z</dcterms:created>
  <dcterms:modified xsi:type="dcterms:W3CDTF">2023-03-13T21:51:40Z</dcterms:modified>
</cp:coreProperties>
</file>