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F861C6-B524-4AD6-886B-604F380B949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76CB08-9FA4-49A3-B69E-EEE6BD86484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428868"/>
            <a:ext cx="4572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Метание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3643314"/>
            <a:ext cx="1891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мяча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Посмотрите на скульптуры древних греков, на фрески времен Римской империи и даже на наскальные рисунки первобытных племен. Есть сходство? Все древние изображали воинов или охотников, бегущих с поднятым для броска копьем.</a:t>
            </a:r>
          </a:p>
          <a:p>
            <a:r>
              <a:rPr lang="ru-RU" dirty="0" smtClean="0"/>
              <a:t>В былые времена умение метать копье приравнивалось к умению выживать почти у всех населявших планету племен. Сейчас оно потеряло свою актуальность, но метание мяча – обязательный навык для любого человека. Ведь именно метание позволяет нам развить координацию движений, почувствовать все группы мышц и научиться правильно распределять усилия.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Метание – это упражнения легкоатлетов, требующие «взрывных» мышечных усилий (кратковременное, но максимальное по напряжению). Цель любого броска – переместить спортивный снаряд на максимально далекое от спортсмена расстояние. Метание мяча, а с него все начинается, помогает развить силу, ловкость и быстроту действий. Кроме того, у человека появляется понимание оптимального соотношения этих усилий.</a:t>
            </a:r>
          </a:p>
          <a:p>
            <a:r>
              <a:rPr lang="ru-RU" dirty="0" smtClean="0"/>
              <a:t>Несмотря на кажущуюся простоту, метание - довольно сложное упражнение. Выбрасывая мяч, необходимо оценить скорость и силу рук, соотнести их с разбегом и понять, в какой момент нужно, собственно, «отпустить» мяч, чтобы и он полетел далеко, и спортсмен остался стоять (а не упал, например, или заступил за черту). Все это позволяет развить еще и аналитические способности: анализ наиболее выгодного исходного положения, стремительности разбега и размаха, и наконец, определение точки приложения максимальных усилий при броске.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72000" cy="121920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Легкая атлетика: метание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Метание малого мяча, гранаты, копья. Эти снаряды отличаются легкостью. Их бросают из-за головы после стремительного разбега.</a:t>
            </a:r>
          </a:p>
          <a:p>
            <a:r>
              <a:rPr lang="ru-RU" dirty="0" smtClean="0"/>
              <a:t>Метание различных дисков (основная отличительная черта снаряда - вес). Диски перед броском разгоняют за счет вращения корпуса спортсмена.</a:t>
            </a:r>
          </a:p>
          <a:p>
            <a:r>
              <a:rPr lang="ru-RU" dirty="0" smtClean="0"/>
              <a:t>Всевозможные ядра. Ядро не «метают», а «толкают». Ядро – самый тяжелый снаряд, поэтому перед тем как его толкнуть, спортсмену нужно совершить «скачок» (буквально, подскочить и в высшей точке вытолкнуть ядро от плеча).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Различают три вида метания: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Один из первичных навыков, который получает человек – это умение бросить мяч и поймать его. Уже двухлетние малыши могут отлично справляться с этой задачей. Конечно, детская игра в мяч не имеет ничего общего с метанием снарядов, но лишь подчеркивает важность развития ловкости и меткости.</a:t>
            </a:r>
          </a:p>
          <a:p>
            <a:r>
              <a:rPr lang="ru-RU" dirty="0" smtClean="0"/>
              <a:t>Мяч для метания необходимо держать за головой и чуть выше ее уровня. Локоть не должен быть выше плеча, и плечо с предплечьем должны составлять угол меньше 90°. Профессионалы и их тренеры утверждают, что из этого положения бросок получится самым эффективным.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Основы метания мяча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Техника метания мяча подразумевает разбег протяженностью в 20 м. На практике это расстояние немного колеблется в зависимости от индивидуальных характеристик спортсмена. Сам разбег должен быть равномерным, но с ускорением. Важен и шаг: легкий, пружинистый (ни в коем случае не бег с наклоном корпуса вперед). Кроме того, во время разбега необходимо контролировать положение толчковой руки. Условно разделив разбег на две равные части, получим подготовительную – собственно набор скорости легкоатлетом, и бросковую – подготовку к метанию снаряда.</a:t>
            </a:r>
          </a:p>
          <a:p>
            <a:r>
              <a:rPr lang="ru-RU" dirty="0" smtClean="0"/>
              <a:t>Здесь огромное значение имеет координация движений. Необходимо сохранить скорость, набранную в первой части разбега, и при этом завести руку для броска за спину.</a:t>
            </a:r>
          </a:p>
          <a:p>
            <a:r>
              <a:rPr lang="ru-RU" dirty="0" smtClean="0"/>
              <a:t>В начале разбега спортсмен опирается на переднюю часть стопы и слегка наклоняет корпус вперед. Перед финальным усилием необходимо сделать несколько «бросковых» шагов и отвести за это время руку со снарядом назад. Чтобы облегчить задачу, на дорожке для разбега обычно помечается место, в котором необходимо начать движение руки назад.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Разбег перед броском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</TotalTime>
  <Words>464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Constantia</vt:lpstr>
      <vt:lpstr>Wingdings 2</vt:lpstr>
      <vt:lpstr>Бумажная</vt:lpstr>
      <vt:lpstr>Презентация PowerPoint</vt:lpstr>
      <vt:lpstr>Презентация PowerPoint</vt:lpstr>
      <vt:lpstr>     Легкая атлетика: метание </vt:lpstr>
      <vt:lpstr>Различают три вида метания:</vt:lpstr>
      <vt:lpstr>Основы метания мяча </vt:lpstr>
      <vt:lpstr>Разбег перед броском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СпортЗал</cp:lastModifiedBy>
  <cp:revision>3</cp:revision>
  <dcterms:created xsi:type="dcterms:W3CDTF">2018-05-18T05:36:29Z</dcterms:created>
  <dcterms:modified xsi:type="dcterms:W3CDTF">2023-03-15T01:27:24Z</dcterms:modified>
</cp:coreProperties>
</file>