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D29F-4843-4111-906E-39D6A7BDC28E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DDFF-5F55-4CD4-96BD-C0D058DD6D5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D29F-4843-4111-906E-39D6A7BDC28E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DDFF-5F55-4CD4-96BD-C0D058DD6D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D29F-4843-4111-906E-39D6A7BDC28E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DDFF-5F55-4CD4-96BD-C0D058DD6D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D29F-4843-4111-906E-39D6A7BDC28E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DDFF-5F55-4CD4-96BD-C0D058DD6D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D29F-4843-4111-906E-39D6A7BDC28E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DDFF-5F55-4CD4-96BD-C0D058DD6D5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D29F-4843-4111-906E-39D6A7BDC28E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DDFF-5F55-4CD4-96BD-C0D058DD6D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D29F-4843-4111-906E-39D6A7BDC28E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DDFF-5F55-4CD4-96BD-C0D058DD6D5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D29F-4843-4111-906E-39D6A7BDC28E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DDFF-5F55-4CD4-96BD-C0D058DD6D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D29F-4843-4111-906E-39D6A7BDC28E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DDFF-5F55-4CD4-96BD-C0D058DD6D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D29F-4843-4111-906E-39D6A7BDC28E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DDFF-5F55-4CD4-96BD-C0D058DD6D5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D29F-4843-4111-906E-39D6A7BDC28E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DDFF-5F55-4CD4-96BD-C0D058DD6D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FC0AD29F-4843-4111-906E-39D6A7BDC28E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0ACDDFF-5F55-4CD4-96BD-C0D058DD6D5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Волейбол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566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6781800" cy="1600200"/>
          </a:xfrm>
        </p:spPr>
        <p:txBody>
          <a:bodyPr/>
          <a:lstStyle/>
          <a:p>
            <a:r>
              <a:rPr lang="ru-RU" dirty="0" smtClean="0"/>
              <a:t>Что такое волейбол 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132856"/>
            <a:ext cx="7543800" cy="38862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Все мы знаем что такое волейбол со школьной программы или студенческих годов, но все же стоит повторить, что :</a:t>
            </a:r>
            <a:br>
              <a:rPr lang="ru-RU" sz="2000" dirty="0" smtClean="0"/>
            </a:br>
            <a:r>
              <a:rPr lang="ru-RU" sz="2000" b="1" dirty="0" smtClean="0"/>
              <a:t>Волейбол – </a:t>
            </a:r>
            <a:r>
              <a:rPr lang="ru-RU" sz="2000" dirty="0"/>
              <a:t>вид </a:t>
            </a:r>
            <a:r>
              <a:rPr lang="ru-RU" sz="2000" dirty="0" smtClean="0"/>
              <a:t>спорта, </a:t>
            </a:r>
            <a:r>
              <a:rPr lang="ru-RU" sz="2000" dirty="0"/>
              <a:t>командная спортивная игра, в процессе которой две команды соревнуются на специальной </a:t>
            </a:r>
            <a:r>
              <a:rPr lang="ru-RU" sz="2000" dirty="0" smtClean="0"/>
              <a:t>площадке, </a:t>
            </a:r>
            <a:r>
              <a:rPr lang="ru-RU" sz="2000" dirty="0"/>
              <a:t>разделённой </a:t>
            </a:r>
            <a:r>
              <a:rPr lang="ru-RU" sz="2000" dirty="0" smtClean="0"/>
              <a:t>сеткой, стремясь </a:t>
            </a:r>
            <a:r>
              <a:rPr lang="ru-RU" sz="2000" dirty="0"/>
              <a:t>направить </a:t>
            </a:r>
            <a:r>
              <a:rPr lang="ru-RU" sz="2000" dirty="0" smtClean="0"/>
              <a:t>мяч на </a:t>
            </a:r>
            <a:r>
              <a:rPr lang="ru-RU" sz="2000" dirty="0"/>
              <a:t>сторону соперника таким образом, чтобы он приземлился на площадке противника (</a:t>
            </a:r>
            <a:r>
              <a:rPr lang="ru-RU" sz="2000" i="1" dirty="0"/>
              <a:t>добить до пола</a:t>
            </a:r>
            <a:r>
              <a:rPr lang="ru-RU" sz="2000" dirty="0"/>
              <a:t>), либо чтобы игрок защищающейся команды допустил ошибку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Довольно простое описание, правда ? Но так ли много интересного вы знаете об этом виде спорта и российских спортсменах ?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47262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06" y="2708920"/>
            <a:ext cx="915349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Самое интересное и важное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25488" y="4647238"/>
            <a:ext cx="2160240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804248" y="548680"/>
            <a:ext cx="1800200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16307" y="3903585"/>
            <a:ext cx="648072" cy="6350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858144" y="5301208"/>
            <a:ext cx="1368152" cy="13236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012160" y="1772816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172400" y="242088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804248" y="22768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300192" y="1376772"/>
            <a:ext cx="216024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555776" y="4647238"/>
            <a:ext cx="432048" cy="426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115616" y="3927810"/>
            <a:ext cx="142056" cy="1595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434437" y="537321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53426" y="3586083"/>
            <a:ext cx="214064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434437" y="5727358"/>
            <a:ext cx="288032" cy="2683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51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1187" y="404664"/>
            <a:ext cx="784887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~ </a:t>
            </a:r>
            <a:r>
              <a:rPr lang="ru-RU" sz="2400" dirty="0" smtClean="0"/>
              <a:t>Слово «Волейбол» происходит от двух английских, </a:t>
            </a:r>
            <a:r>
              <a:rPr lang="en-US" sz="2400" dirty="0" smtClean="0"/>
              <a:t>volley (</a:t>
            </a:r>
            <a:r>
              <a:rPr lang="ru-RU" sz="2400" dirty="0" smtClean="0"/>
              <a:t>удар с лету</a:t>
            </a:r>
            <a:r>
              <a:rPr lang="en-US" sz="2400" dirty="0" smtClean="0"/>
              <a:t>) + ball (</a:t>
            </a:r>
            <a:r>
              <a:rPr lang="ru-RU" sz="2400" dirty="0" smtClean="0"/>
              <a:t>мяч</a:t>
            </a:r>
            <a:r>
              <a:rPr lang="en-US" sz="2400" dirty="0" smtClean="0"/>
              <a:t>)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~</a:t>
            </a:r>
            <a:r>
              <a:rPr lang="ru-RU" sz="2400" dirty="0" smtClean="0"/>
              <a:t> </a:t>
            </a:r>
            <a:r>
              <a:rPr lang="ru-RU" sz="2400" dirty="0"/>
              <a:t>Считается, что волейбол возник благодаря Уильяму Дж. </a:t>
            </a:r>
            <a:r>
              <a:rPr lang="ru-RU" sz="2400" dirty="0" smtClean="0"/>
              <a:t>Моргану. </a:t>
            </a:r>
            <a:r>
              <a:rPr lang="ru-RU" sz="2400" dirty="0"/>
              <a:t>В 1895 году на одном из своих уроков он подвесил сетку (примерно на высоте 2 метра) и предложил своим ученикам перебрасывать через неё баскетбольную камеру. Получившуюся игру Морган назвал «</a:t>
            </a:r>
            <a:r>
              <a:rPr lang="ru-RU" sz="2400" dirty="0" err="1"/>
              <a:t>Минтонет</a:t>
            </a:r>
            <a:r>
              <a:rPr lang="ru-RU" sz="2400" dirty="0" smtClean="0"/>
              <a:t>». </a:t>
            </a:r>
            <a:r>
              <a:rPr lang="ru-RU" sz="2400" dirty="0"/>
              <a:t>Спустя два года был разработан и запущен в производство первый волейбольный мяч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~ </a:t>
            </a:r>
            <a:r>
              <a:rPr lang="ru-RU" sz="2400" dirty="0"/>
              <a:t>Международная федерация волейбола является самой многочисленной спортивной организацией. В ее состав входит 218 стран</a:t>
            </a:r>
            <a:r>
              <a:rPr lang="ru-RU" sz="2400" dirty="0" smtClean="0"/>
              <a:t>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~ </a:t>
            </a:r>
            <a:r>
              <a:rPr lang="ru-RU" sz="2400" dirty="0"/>
              <a:t>По многочисленным проведенным опросам на бытовой уровне волейболом увлекается порядка 1 миллиарда жителей земли</a:t>
            </a:r>
            <a:r>
              <a:rPr lang="ru-RU" sz="2400" dirty="0" smtClean="0"/>
              <a:t>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~ </a:t>
            </a:r>
            <a:r>
              <a:rPr lang="ru-RU" sz="2400" dirty="0" smtClean="0"/>
              <a:t>Волейбол </a:t>
            </a:r>
            <a:r>
              <a:rPr lang="ru-RU" sz="2400" dirty="0"/>
              <a:t>— единственная спортивная игра в мире, где играют не на время, а на результат.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46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30480" cy="1951112"/>
          </a:xfrm>
        </p:spPr>
        <p:txBody>
          <a:bodyPr>
            <a:normAutofit/>
          </a:bodyPr>
          <a:lstStyle/>
          <a:p>
            <a:r>
              <a:rPr lang="ru-RU" dirty="0" smtClean="0"/>
              <a:t>О российском волейболе. О русских волейболистах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2550731"/>
            <a:ext cx="77768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Россия – очень спортивная и талантливая страна, которая богата трудолюбивыми людьми, в том числе и не поскупилась на спортсменах. В российском волейболе множество достойных мировых призеров и медалистов. Людей – легенд. Их фамилии можно перечислять и перечислять, но я расскажу о лучшем из лучших.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522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052736"/>
            <a:ext cx="34563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Сергей Юрьевич Тетюхин</a:t>
            </a:r>
            <a:r>
              <a:rPr lang="ru-RU" dirty="0"/>
              <a:t> (род. </a:t>
            </a:r>
            <a:r>
              <a:rPr lang="ru-RU" dirty="0" smtClean="0"/>
              <a:t>23 сентября 1975 года) —</a:t>
            </a:r>
            <a:r>
              <a:rPr lang="ru-RU" dirty="0"/>
              <a:t> </a:t>
            </a:r>
            <a:r>
              <a:rPr lang="ru-RU" dirty="0" smtClean="0"/>
              <a:t>российский волейболист, </a:t>
            </a:r>
            <a:r>
              <a:rPr lang="ru-RU" dirty="0" err="1" smtClean="0"/>
              <a:t>доигровщик</a:t>
            </a:r>
            <a:r>
              <a:rPr lang="ru-RU" dirty="0" smtClean="0"/>
              <a:t>, сборной  России и</a:t>
            </a:r>
            <a:r>
              <a:rPr lang="ru-RU" dirty="0"/>
              <a:t> </a:t>
            </a:r>
            <a:r>
              <a:rPr lang="ru-RU" dirty="0" smtClean="0"/>
              <a:t>»Белогорья»,</a:t>
            </a:r>
            <a:r>
              <a:rPr lang="ru-RU" dirty="0"/>
              <a:t> </a:t>
            </a:r>
            <a:r>
              <a:rPr lang="ru-RU" dirty="0" smtClean="0"/>
              <a:t>олимпийский чемпион 2012, </a:t>
            </a:r>
            <a:r>
              <a:rPr lang="ru-RU" dirty="0"/>
              <a:t>серебряный </a:t>
            </a:r>
            <a:r>
              <a:rPr lang="ru-RU" dirty="0" smtClean="0"/>
              <a:t>призёр Олимпийских Игр в Сиднее, </a:t>
            </a:r>
            <a:r>
              <a:rPr lang="ru-RU" dirty="0"/>
              <a:t>бронзовый призёр Олимпийских игр в </a:t>
            </a:r>
            <a:r>
              <a:rPr lang="ru-RU" dirty="0" smtClean="0"/>
              <a:t>Афинах</a:t>
            </a:r>
            <a:r>
              <a:rPr lang="ru-RU" dirty="0"/>
              <a:t> и </a:t>
            </a:r>
            <a:r>
              <a:rPr lang="ru-RU" dirty="0" smtClean="0"/>
              <a:t>Пекине, </a:t>
            </a:r>
            <a:r>
              <a:rPr lang="ru-RU" dirty="0"/>
              <a:t>призёр чемпионата мира, многократный призёр чемпионатов </a:t>
            </a:r>
            <a:r>
              <a:rPr lang="ru-RU" dirty="0" smtClean="0"/>
              <a:t>Европы, заслуженный мастер спорта России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908" y="655281"/>
            <a:ext cx="1809750" cy="25336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5" y="1052736"/>
            <a:ext cx="2143125" cy="21336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783" y="3429000"/>
            <a:ext cx="3600378" cy="2401452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2915816" y="5300053"/>
            <a:ext cx="1301116" cy="12252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123728" y="5302136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892895" y="4509120"/>
            <a:ext cx="765719" cy="7909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267744" y="61653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25660" y="6008530"/>
            <a:ext cx="265911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275754" y="3429000"/>
            <a:ext cx="24990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604448" y="105273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038109" y="5647928"/>
            <a:ext cx="936104" cy="8774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971600" y="5445224"/>
            <a:ext cx="576064" cy="5633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713638" y="5830452"/>
            <a:ext cx="288032" cy="2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01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2222" y="-243408"/>
            <a:ext cx="7908903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bg2">
                    <a:lumMod val="25000"/>
                  </a:schemeClr>
                </a:solidFill>
              </a:rPr>
              <a:t>Награды и </a:t>
            </a: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звания</a:t>
            </a:r>
            <a:r>
              <a:rPr lang="ru-RU" sz="4000" b="1" dirty="0" smtClean="0">
                <a:solidFill>
                  <a:schemeClr val="accent1"/>
                </a:solidFill>
              </a:rPr>
              <a:t/>
            </a:r>
            <a:br>
              <a:rPr lang="ru-RU" sz="4000" b="1" dirty="0" smtClean="0">
                <a:solidFill>
                  <a:schemeClr val="accent1"/>
                </a:solidFill>
              </a:rPr>
            </a:br>
            <a:r>
              <a:rPr lang="ru-RU" dirty="0" smtClean="0"/>
              <a:t>Заслуженный </a:t>
            </a:r>
            <a:r>
              <a:rPr lang="ru-RU" dirty="0"/>
              <a:t>мастер спорта России (1999 год</a:t>
            </a:r>
            <a:r>
              <a:rPr lang="ru-RU" dirty="0" smtClean="0"/>
              <a:t>)</a:t>
            </a:r>
            <a:br>
              <a:rPr lang="ru-RU" dirty="0" smtClean="0"/>
            </a:br>
            <a:endParaRPr lang="ru-RU" dirty="0"/>
          </a:p>
          <a:p>
            <a:r>
              <a:rPr lang="ru-RU" sz="2000" dirty="0" smtClean="0"/>
              <a:t> Орден </a:t>
            </a:r>
            <a:r>
              <a:rPr lang="ru-RU" sz="2000" dirty="0"/>
              <a:t>Почёта (13 августа 2012 года) — </a:t>
            </a:r>
            <a:r>
              <a:rPr lang="ru-RU" sz="2000" i="1" dirty="0"/>
              <a:t>за большой вклад в развитие физической культуры и спорта, высокие спортивные достижения на Играх XXX Олимпиады 2012 года в городе Лондоне (Великобритания</a:t>
            </a:r>
            <a:r>
              <a:rPr lang="ru-RU" sz="2000" i="1" dirty="0" smtClean="0"/>
              <a:t>)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  <a:p>
            <a:r>
              <a:rPr lang="ru-RU" sz="2000" dirty="0"/>
              <a:t>Орден Дружбы (19 апреля 2001 года) — </a:t>
            </a:r>
            <a:r>
              <a:rPr lang="ru-RU" sz="2000" i="1" dirty="0"/>
              <a:t>за большой вклад в развитие физической культуры и спорта, высокие спортивные достижения на Играх XXVII Олимпиады 2000 года в </a:t>
            </a:r>
            <a:r>
              <a:rPr lang="ru-RU" sz="2000" i="1" dirty="0" smtClean="0"/>
              <a:t>Сиднее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  <a:p>
            <a:r>
              <a:rPr lang="ru-RU" sz="2000" dirty="0"/>
              <a:t>Медаль ордена «За заслуги перед Отечеством» I степени (2 августа 2009 года) — </a:t>
            </a:r>
            <a:r>
              <a:rPr lang="ru-RU" sz="2000" i="1" dirty="0"/>
              <a:t>за большой вклад в развитие физической культуры и спорта, высокие спортивные достижения на Играх XXIX Олимпиады 2008 года в </a:t>
            </a:r>
            <a:r>
              <a:rPr lang="ru-RU" sz="2000" i="1" dirty="0" smtClean="0"/>
              <a:t>Пекине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  <a:p>
            <a:r>
              <a:rPr lang="ru-RU" sz="2000" dirty="0"/>
              <a:t>Медаль ордена «За заслуги перед Отечеством» II степени (4 ноября 2005 года)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Почётный </a:t>
            </a:r>
            <a:r>
              <a:rPr lang="ru-RU" sz="2000" dirty="0"/>
              <a:t>гражданин Белгородской области (22 ноября 2012 года</a:t>
            </a:r>
            <a:r>
              <a:rPr lang="ru-RU" sz="2000" dirty="0" smtClean="0"/>
              <a:t>)</a:t>
            </a:r>
            <a:endParaRPr lang="ru-RU" sz="2000" dirty="0"/>
          </a:p>
          <a:p>
            <a:r>
              <a:rPr lang="ru-RU" sz="2000" dirty="0"/>
              <a:t>Медаль «За заслуги перед землёй Белгородской» I степени (22 сентября </a:t>
            </a:r>
            <a:r>
              <a:rPr lang="ru-RU" sz="2000" dirty="0" smtClean="0"/>
              <a:t>2016</a:t>
            </a:r>
            <a:r>
              <a:rPr lang="ru-RU" sz="2000" dirty="0"/>
              <a:t>)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7421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25370" y="2967335"/>
            <a:ext cx="93947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245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78</TotalTime>
  <Words>119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Impact</vt:lpstr>
      <vt:lpstr>Times New Roman</vt:lpstr>
      <vt:lpstr>NewsPrint</vt:lpstr>
      <vt:lpstr>Волейбол</vt:lpstr>
      <vt:lpstr>Что такое волейбол ?</vt:lpstr>
      <vt:lpstr>Презентация PowerPoint</vt:lpstr>
      <vt:lpstr>Презентация PowerPoint</vt:lpstr>
      <vt:lpstr>О российском волейболе. О русских волейболистах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Волейбол</dc:title>
  <dc:creator>User</dc:creator>
  <cp:lastModifiedBy>СпортЗал</cp:lastModifiedBy>
  <cp:revision>9</cp:revision>
  <dcterms:created xsi:type="dcterms:W3CDTF">2018-04-25T07:50:22Z</dcterms:created>
  <dcterms:modified xsi:type="dcterms:W3CDTF">2023-03-15T01:28:15Z</dcterms:modified>
</cp:coreProperties>
</file>