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 snapToObjects="1">
      <p:cViewPr>
        <p:scale>
          <a:sx n="52" d="100"/>
          <a:sy n="52" d="100"/>
        </p:scale>
        <p:origin x="167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81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6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1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91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0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9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7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2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8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5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AC7276-8C6A-594D-BA3C-D305D8D48CF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AE9BFB8-86AA-0A48-8B15-F44B4CA20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06343-BC37-7B4E-BF1B-222B37D940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Баскетбол: история, площадка, правила, штрафы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2ABE69-61BD-FD45-9FB6-FC99D247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854" y="4327831"/>
            <a:ext cx="4777946" cy="123989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3600" dirty="0"/>
              <a:t>Выполнила:</a:t>
            </a:r>
          </a:p>
          <a:p>
            <a:pPr algn="r"/>
            <a:r>
              <a:rPr lang="ru-RU" sz="3600" dirty="0"/>
              <a:t> Сафина А.Р.</a:t>
            </a:r>
          </a:p>
        </p:txBody>
      </p:sp>
    </p:spTree>
    <p:extLst>
      <p:ext uri="{BB962C8B-B14F-4D97-AF65-F5344CB8AC3E}">
        <p14:creationId xmlns:p14="http://schemas.microsoft.com/office/powerpoint/2010/main" val="97945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0B384A-03FF-224C-A788-E02C173DD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50064"/>
            <a:ext cx="12192000" cy="1942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/>
              <a:t>Баскетбол</a:t>
            </a:r>
            <a:r>
              <a:rPr lang="ru-RU" sz="4000" dirty="0"/>
              <a:t> — спортивная командная игра с мячом, в которой мяч забрасывают руками в </a:t>
            </a:r>
            <a:r>
              <a:rPr lang="ru-RU" sz="4000" i="1" dirty="0"/>
              <a:t>корзину</a:t>
            </a:r>
            <a:r>
              <a:rPr lang="ru-RU" sz="4000" dirty="0"/>
              <a:t> (кольцо) соперника.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5B3F06-3F13-184E-84A3-375883427F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5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B1096-49C1-E440-BCA4-8635EEEE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221"/>
            <a:ext cx="6173665" cy="22273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баскетбола  </a:t>
            </a:r>
            <a:br>
              <a:rPr lang="en" cap="none" dirty="0"/>
            </a:br>
            <a:endParaRPr lang="ru-RU" cap="none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F02965-5394-9E4E-AEBD-984C427C2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7" y="2195441"/>
            <a:ext cx="5409121" cy="43513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BBC073-F4F6-C14C-8CFA-3B33BBCD6C36}"/>
              </a:ext>
            </a:extLst>
          </p:cNvPr>
          <p:cNvSpPr/>
          <p:nvPr/>
        </p:nvSpPr>
        <p:spPr>
          <a:xfrm>
            <a:off x="6469882" y="178791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1891 году в Соединенных Штатах Америки молодой преподаватель доктор Джеймс </a:t>
            </a:r>
            <a:r>
              <a:rPr lang="ru-RU" sz="2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Нейсмит</a:t>
            </a:r>
            <a:r>
              <a:rPr lang="ru-RU" sz="2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пытаясь “оживить” уроки по гимнастики, прикрепил две корзины из-под фруктов к перилам балкона и предложил забрасывать туда футбольные мячи.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лишь отдаленно напоминала современный баскетбол. Ни о каком ведении даже речи не шло, игроки перекидывали мяч друг другу и затем пытались закинуть его в корзину. Побеждала команда, забросившая большее количество мячей.  </a:t>
            </a:r>
            <a:endParaRPr lang="en" sz="28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1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B717A27-14CA-B042-9581-AAECA8325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979" y="1070808"/>
            <a:ext cx="5968021" cy="5168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поле – прямоугольная площадка на твердой и ровной плоскости. По международным стандартам длина поля составляет 28, а ширина — 15 метров. Играть допустимо на открытом пространстве или в зале с высотой потолка не менее 7 м. Щит, на который крепится корзина, должен соответствовать размеру 1,8*1,05 м. От его нижнего края до игровой поверхности выдерживается расстояние в 2,9 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1B0DA8-F88A-6A46-BC0E-E6CA1168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644"/>
            <a:ext cx="5968023" cy="4626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8855C8-626F-EF41-9560-A3C029A0C0D7}"/>
              </a:ext>
            </a:extLst>
          </p:cNvPr>
          <p:cNvSpPr txBox="1"/>
          <p:nvPr/>
        </p:nvSpPr>
        <p:spPr>
          <a:xfrm>
            <a:off x="506917" y="284647"/>
            <a:ext cx="8315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площадка</a:t>
            </a:r>
          </a:p>
        </p:txBody>
      </p:sp>
    </p:spTree>
    <p:extLst>
      <p:ext uri="{BB962C8B-B14F-4D97-AF65-F5344CB8AC3E}">
        <p14:creationId xmlns:p14="http://schemas.microsoft.com/office/powerpoint/2010/main" val="373111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BEF0A-5924-F74A-B0ED-62C37419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45" y="246585"/>
            <a:ext cx="7729728" cy="1188720"/>
          </a:xfrm>
        </p:spPr>
        <p:txBody>
          <a:bodyPr>
            <a:normAutofit/>
          </a:bodyPr>
          <a:lstStyle/>
          <a:p>
            <a:r>
              <a:rPr lang="ru-RU" sz="4800" cap="none" dirty="0"/>
              <a:t>Регламент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87A9D-340D-4844-8159-95EA71C4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39" y="1856446"/>
            <a:ext cx="8107350" cy="3145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вступают две команды по 5 игроков. В мяч играют только руками. Воспрещено бить по нему или бежать, не ударяя мячом о площадку. Случайное касание о ногу нарушением не считается. Победа достается той команде, которая за время матча сделала больше результативных бросков. В случае ничейного результата назначается дополнительная пятиминутка или несколько, пока не определится победитель.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C1D6FF-CAE7-0F4E-BDC7-8DF2633D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93" r="5329"/>
          <a:stretch/>
        </p:blipFill>
        <p:spPr>
          <a:xfrm>
            <a:off x="8180173" y="1776127"/>
            <a:ext cx="3671988" cy="42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2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16233-365C-0B4F-9047-340D7BC9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18" y="434467"/>
            <a:ext cx="7729728" cy="1188720"/>
          </a:xfrm>
        </p:spPr>
        <p:txBody>
          <a:bodyPr>
            <a:normAutofit/>
          </a:bodyPr>
          <a:lstStyle/>
          <a:p>
            <a:r>
              <a:rPr lang="ru-RU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и наказания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681A0-5FB4-A943-AA48-C60DD914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482" y="1878008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важнейших в баскетболе является правило фола. Любое умышленное касание противника относится к категории персональных нарушений. В этом случае мяч в игру вводит соперник. После 5 фола за четверть любое нарушение карается парой штрафных бросков.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D703D3-EB56-3C40-85C9-65E66C1E6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8" y="1811554"/>
            <a:ext cx="3672975" cy="42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7A761-A48B-4F4C-BFF4-8C14933A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7" y="370332"/>
            <a:ext cx="7729728" cy="1188720"/>
          </a:xfrm>
        </p:spPr>
        <p:txBody>
          <a:bodyPr>
            <a:normAutofit/>
          </a:bodyPr>
          <a:lstStyle/>
          <a:p>
            <a:r>
              <a:rPr lang="ru-RU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рамки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84D73E-0DEF-B848-9B8B-A873DE29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57" y="1801367"/>
            <a:ext cx="10916454" cy="4426437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позже чем через 24 секунды после начала владения атакующая команда должна сделать бросок, иначе мяч переходит к противнику;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Нападающий игрок не может находиться в штрафной зоне защищающейся команды более трех секунд;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вводе мяча в игру со своей половины команде отводится 8 секунд для того, чтобы достичь стороны противника, после чего мяч не может быть возвращен на свою половину.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команде в любой половине игры можно брать 3 тайм-аута и один в овертайме. Эти короткие перерывы используются наставниками команд для корректировки игры и дачи указаний.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58557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{7103BED9-6A1F-CA42-951F-F22EAD218174}tf10001120</Template>
  <TotalTime>84</TotalTime>
  <Words>390</Words>
  <Application>Microsoft Macintosh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Corbel</vt:lpstr>
      <vt:lpstr>Gill Sans MT</vt:lpstr>
      <vt:lpstr>Times New Roman</vt:lpstr>
      <vt:lpstr>Посылка</vt:lpstr>
      <vt:lpstr>Баскетбол: история, площадка, правила, штрафы</vt:lpstr>
      <vt:lpstr>Презентация PowerPoint</vt:lpstr>
      <vt:lpstr>История возникновения баскетбола   </vt:lpstr>
      <vt:lpstr>Презентация PowerPoint</vt:lpstr>
      <vt:lpstr>Регламент игры</vt:lpstr>
      <vt:lpstr>Штрафы и наказания </vt:lpstr>
      <vt:lpstr>Временные рамки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</dc:title>
  <dc:creator>Линара Фаткуллина</dc:creator>
  <cp:lastModifiedBy>Линара Фаткуллина</cp:lastModifiedBy>
  <cp:revision>8</cp:revision>
  <dcterms:created xsi:type="dcterms:W3CDTF">2020-02-05T17:33:07Z</dcterms:created>
  <dcterms:modified xsi:type="dcterms:W3CDTF">2020-02-05T18:57:18Z</dcterms:modified>
</cp:coreProperties>
</file>