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89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7B01E-9584-4954-9D46-5ECB2F1C32FD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448E-E2FF-441C-833B-635C9FA96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6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1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9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74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1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2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8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5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4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28A8-53CF-4920-88EC-73307F42E534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3A57-E6DF-42F4-902B-989E8F0D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9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54964"/>
            <a:ext cx="9448800" cy="25201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  <a:cs typeface="Andalus" panose="02020603050405020304" pitchFamily="18" charset="-78"/>
              </a:rPr>
              <a:t>Возрождение Олимпийских игр.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7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История Олимпийских Игр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29991"/>
            <a:ext cx="10820400" cy="2363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Олимпийские Игры Древней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Греции —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крупнейшие спортивные соревнования древности. Зародились как часть религиозного культа и проводились с 776 до н.э. по 394 н.э. (всего было проведено 293 Олимпиады) в Олимпии, считавшейся у греков священным местом. От Олимпии произошло и название Игр. Олимпийские игры были значимым для всей Древней Греции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событием.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Победа на Олимпиаде считалась чрезвычайно почетной и для атлета, и для полиса, который он представлял</a:t>
            </a:r>
            <a:r>
              <a:rPr lang="ru-RU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3273"/>
            <a:ext cx="3906982" cy="2644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2" y="4215921"/>
            <a:ext cx="3896301" cy="2639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964" y="4213273"/>
            <a:ext cx="4378036" cy="26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4184" y="764373"/>
            <a:ext cx="8212015" cy="6892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986" y="1552318"/>
            <a:ext cx="10820400" cy="29731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Первое документально подтверждённое празднование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Игр относится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к 776 году до н. э. Они были учреждены Гераклом, хотя известно, что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Игры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проводились и раньше. На время проведения Игр объявлялось священное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перемирие, в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это время нельзя было вести войну, хотя это неоднократно нарушалось. Олимпийские игры существенно потеряли своё значение с приходом римлян. После того, как христианство стало официальной религией, игры стали рассматриваться как проявление язычества, и в 394 году н. э. они были запрещены императором Феодосием I.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46" y="4142663"/>
            <a:ext cx="4916496" cy="2681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5" y="4052681"/>
            <a:ext cx="2757055" cy="2805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" y="4142663"/>
            <a:ext cx="2668622" cy="27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736663"/>
            <a:ext cx="9767455" cy="1293028"/>
          </a:xfrm>
        </p:spPr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Возрождение Олимпийских игр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27" y="1828800"/>
            <a:ext cx="11720945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Олимпийская идея и после запрета античных состязаний не исчезла насовсем. Например, в Англии в течение XVII века неоднократно проводились «олимпийские» соревнования и состязания. Позже похожие соревнования организовывались во Франции и Греции.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Но это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были небольшие мероприятия, носившие, в лучшем случае, региональный характер. Первыми настоящими предшественниками современных Олимпийских игр являются «Олимпии», которые проводились регулярно в период 1859—1888 годов. </a:t>
            </a:r>
            <a:endParaRPr lang="ru-RU" dirty="0" smtClean="0"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В 1860-1880 </a:t>
            </a:r>
            <a:r>
              <a:rPr lang="ru-RU" dirty="0" err="1">
                <a:latin typeface="Book Antiqua" panose="02040602050305030304" pitchFamily="18" charset="0"/>
                <a:ea typeface="Batang" panose="02030600000101010101" pitchFamily="18" charset="-127"/>
              </a:rPr>
              <a:t>г.г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. начинаются широкие спортивные контакты, появляются первые национальные и международные спортивные объединения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.</a:t>
            </a:r>
            <a:endParaRPr lang="ru-RU" dirty="0"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1863 - в Англии, создается первое национальное объединение - футбольная лига;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1864 - состоялась встреча студенческих команд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Кембриджского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и Оксфордского университетов по легкой атлетике, включившие в себя бег на 440 ярдов, 200 и 120 ярдов с барьерами, стипль-чез, прыжки в длину и высоту;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1881 - создается Европейская ассоциация гимнастики;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1888 - в Америке создается любительский легкоатлетический союз;</a:t>
            </a:r>
          </a:p>
        </p:txBody>
      </p:sp>
    </p:spTree>
    <p:extLst>
      <p:ext uri="{BB962C8B-B14F-4D97-AF65-F5344CB8AC3E}">
        <p14:creationId xmlns:p14="http://schemas.microsoft.com/office/powerpoint/2010/main" val="2894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491" y="97078"/>
            <a:ext cx="8610600" cy="1293028"/>
          </a:xfrm>
        </p:spPr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Пьер де Кубертен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345" y="1762007"/>
            <a:ext cx="5133109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Мысль о возрождении Олимпийских игр в конце ХIХ в. витала в воздухе. Эту идею смог воплотить в жизнь французский просветитель Пьер де Кубертен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9" y="1835108"/>
            <a:ext cx="4688033" cy="502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30" y="3774070"/>
            <a:ext cx="4465229" cy="30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021782" cy="3717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2436"/>
            <a:ext cx="10820400" cy="5375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15 июня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1894 г. Кубертен опубликовал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статью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«Возрождение </a:t>
            </a: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Олимпийских </a:t>
            </a: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игр»:</a:t>
            </a:r>
            <a:endParaRPr lang="ru-RU" dirty="0"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Как и древние фестивали, современные Олимпийские игры следует проводить каждые 4 года;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Возрожденные Игры (в отличие от древних Олимпиад) будут современными и международными. В них войдут те виды спорта, которые культивируются в ХIХ веке;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Игры будут проводится для взрослых;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Будут введены строгие определения "любителя". Деньги будут использоваться только для организации, строительства сооружений и проведения торжеств;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Современные Олимпийские игры должны быть "передвижными", т.е. проводиться в разных странах.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Наиболее важной частью работы второй секции явилось создание Международного олимпийского комитета (МОК), члены которого должны пропагандировать принципы современного олимпизма и представлять МОК в своих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6301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Важнейшие события возрождения Олимпийских Игр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02378"/>
            <a:ext cx="4211782" cy="43562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16 июня 1894 г. – Олимпийский конгресс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23 июня 1894 г. – создание Международного Олимпийского комитета (МОК)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634" y="2402378"/>
            <a:ext cx="6520730" cy="43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tang" panose="02030600000101010101" pitchFamily="18" charset="-127"/>
                <a:ea typeface="Batang" panose="02030600000101010101" pitchFamily="18" charset="-127"/>
              </a:rPr>
              <a:t>Димитриус Викелас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57401"/>
            <a:ext cx="6864927" cy="4662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Димитриус Викелас - греческий поэт и филолог. Участвовал в качестве представителя греческого гимнастического союза. При обсуждении на конгрессе вопроса об организации Игр I Олимпиады отстоял предложение об их проведении в 1896 г. в Афинах.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ru-RU" dirty="0">
                <a:latin typeface="Book Antiqua" panose="02040602050305030304" pitchFamily="18" charset="0"/>
                <a:ea typeface="Batang" panose="02030600000101010101" pitchFamily="18" charset="-127"/>
              </a:rPr>
              <a:t>Избрание Д.Викеласа I президентом МОК способствовало положение Олимпийской Хартии о том, что президент МОК должен представлять страну, проводящую очередные Олимпийские игры.</a:t>
            </a:r>
          </a:p>
          <a:p>
            <a:endParaRPr lang="ru-RU" dirty="0"/>
          </a:p>
        </p:txBody>
      </p:sp>
      <p:pic>
        <p:nvPicPr>
          <p:cNvPr id="1026" name="Picture 2" descr="http://olympteka.ru/images/ioc__president/big/1_38379299904706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966"/>
          <a:stretch/>
        </p:blipFill>
        <p:spPr bwMode="auto">
          <a:xfrm>
            <a:off x="7900267" y="1976553"/>
            <a:ext cx="3488170" cy="4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0" y="-87975"/>
            <a:ext cx="3286991" cy="593459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Batang" panose="02030600000101010101" pitchFamily="18" charset="-127"/>
                <a:ea typeface="Batang" panose="02030600000101010101" pitchFamily="18" charset="-127"/>
              </a:rPr>
              <a:t>I-е Олимпийские игры было решено провести в 1896 г. в Афинах</a:t>
            </a:r>
            <a:r>
              <a:rPr lang="ru-RU" sz="2800" dirty="0"/>
              <a:t>.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620982" y="665019"/>
            <a:ext cx="4987636" cy="9143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050202"/>
            <a:ext cx="8406245" cy="48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76</TotalTime>
  <Words>584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Возрождение Олимпийских игр. </vt:lpstr>
      <vt:lpstr>История Олимпийских Игр</vt:lpstr>
      <vt:lpstr>Презентация PowerPoint</vt:lpstr>
      <vt:lpstr>Возрождение Олимпийских игр</vt:lpstr>
      <vt:lpstr>Пьер де Кубертен</vt:lpstr>
      <vt:lpstr>Презентация PowerPoint</vt:lpstr>
      <vt:lpstr>Важнейшие события возрождения Олимпийских Игр</vt:lpstr>
      <vt:lpstr>Димитриус Викелас </vt:lpstr>
      <vt:lpstr>I-е Олимпийские игры было решено провести в 1896 г. в Афинах.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 Олимпийских игр. Важнейшие символы Олимпийских игр.</dc:title>
  <dc:creator>Midhad</dc:creator>
  <cp:lastModifiedBy>Гульнара</cp:lastModifiedBy>
  <cp:revision>9</cp:revision>
  <dcterms:created xsi:type="dcterms:W3CDTF">2018-01-12T17:44:22Z</dcterms:created>
  <dcterms:modified xsi:type="dcterms:W3CDTF">2019-11-16T08:28:22Z</dcterms:modified>
</cp:coreProperties>
</file>