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72DF65-24A8-4760-BD10-10C84C9A3B7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2DC961-5B01-4284-B15D-7E680816B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5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La salle à manger de mes rêves.</a:t>
            </a:r>
            <a:endParaRPr lang="ru-RU" sz="4400" dirty="0">
              <a:solidFill>
                <a:srgbClr val="002060"/>
              </a:solidFill>
              <a:cs typeface="Vijay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6432058"/>
            <a:ext cx="6172200" cy="425942"/>
          </a:xfrm>
        </p:spPr>
        <p:txBody>
          <a:bodyPr/>
          <a:lstStyle/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9.</a:t>
            </a:r>
            <a:r>
              <a:rPr lang="en-US" sz="4400" dirty="0" err="1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Rêver</a:t>
            </a:r>
            <a:r>
              <a:rPr lang="en-US" sz="44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est</a:t>
            </a:r>
            <a:r>
              <a:rPr lang="en-US" sz="44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pas mal.</a:t>
            </a:r>
            <a:endParaRPr lang="ru-RU" sz="44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1366349332_396434_0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7386616" cy="5179864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Vijaya" pitchFamily="34" charset="0"/>
              </a:rPr>
              <a:t>1</a:t>
            </a:r>
            <a:r>
              <a:rPr lang="en-US" sz="36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. Salle à manger </a:t>
            </a:r>
            <a:r>
              <a:rPr lang="en-US" sz="3600" dirty="0" err="1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moderne</a:t>
            </a:r>
            <a:endParaRPr lang="ru-RU" sz="36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5336a049494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8572560" cy="52863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2867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2. La nourriture de différents pays.</a:t>
            </a:r>
            <a:endParaRPr lang="ru-RU" sz="40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27e0055bea49a5ba63489c46e5d313ff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6286543" cy="585789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3. Le menu pour tous les goûts.</a:t>
            </a:r>
            <a:endParaRPr lang="ru-RU" sz="32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artlib_gallery-48608-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446791"/>
            <a:ext cx="7786742" cy="53480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4. petit </a:t>
            </a:r>
            <a:r>
              <a:rPr lang="en-US" sz="3600" dirty="0" err="1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déjeuner</a:t>
            </a:r>
            <a:r>
              <a:rPr lang="en-US" sz="36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au buffet .</a:t>
            </a:r>
            <a:endParaRPr lang="ru-RU" sz="36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6" name="Содержимое 5" descr="smorgasbord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000528" cy="3000396"/>
          </a:xfrm>
        </p:spPr>
      </p:pic>
      <p:pic>
        <p:nvPicPr>
          <p:cNvPr id="7" name="Рисунок 6" descr="sweds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285860"/>
            <a:ext cx="4415515" cy="2928958"/>
          </a:xfrm>
          <a:prstGeom prst="rect">
            <a:avLst/>
          </a:prstGeom>
        </p:spPr>
      </p:pic>
      <p:pic>
        <p:nvPicPr>
          <p:cNvPr id="8" name="Рисунок 7" descr="A-Holiday-Eating-Guide-You-Can-Actually-Use-Boston-Magazine--1024x6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214818"/>
            <a:ext cx="4429156" cy="2643182"/>
          </a:xfrm>
          <a:prstGeom prst="rect">
            <a:avLst/>
          </a:prstGeom>
        </p:spPr>
      </p:pic>
      <p:pic>
        <p:nvPicPr>
          <p:cNvPr id="9" name="Рисунок 8" descr="big-buffet-8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86256"/>
            <a:ext cx="4000496" cy="257174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5. Seafood.</a:t>
            </a:r>
            <a:endParaRPr lang="ru-RU" sz="66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simg_47_mini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743052"/>
            <a:ext cx="7786710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6</a:t>
            </a:r>
            <a:r>
              <a:rPr lang="en-US" sz="40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. les </a:t>
            </a:r>
            <a:r>
              <a:rPr lang="en-US" sz="4000" dirty="0" err="1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produits</a:t>
            </a:r>
            <a:r>
              <a:rPr lang="en-US" sz="40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de </a:t>
            </a:r>
            <a:r>
              <a:rPr lang="en-US" sz="4000" dirty="0" err="1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boulangerie</a:t>
            </a:r>
            <a:r>
              <a:rPr lang="en-US" sz="40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. .</a:t>
            </a:r>
            <a:endParaRPr lang="ru-RU" sz="40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662327"/>
            <a:ext cx="7612266" cy="519567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7. Sweet.</a:t>
            </a:r>
            <a:endParaRPr lang="ru-RU" sz="54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Sweets-HD-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7886755" cy="492922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8. Fruits.</a:t>
            </a:r>
            <a:endParaRPr lang="ru-RU" sz="6000" dirty="0">
              <a:solidFill>
                <a:srgbClr val="002060"/>
              </a:solidFill>
              <a:cs typeface="Vijaya" pitchFamily="34" charset="0"/>
            </a:endParaRPr>
          </a:p>
        </p:txBody>
      </p:sp>
      <p:pic>
        <p:nvPicPr>
          <p:cNvPr id="4" name="Содержимое 3" descr="8-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7754664" cy="484666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64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La salle à manger de mes rêves.</vt:lpstr>
      <vt:lpstr>1. Salle à manger moderne</vt:lpstr>
      <vt:lpstr>2. La nourriture de différents pays.</vt:lpstr>
      <vt:lpstr>3. Le menu pour tous les goûts.</vt:lpstr>
      <vt:lpstr>4. petit déjeuner au buffet .</vt:lpstr>
      <vt:lpstr>5. Seafood.</vt:lpstr>
      <vt:lpstr>6. les produits de boulangerie. .</vt:lpstr>
      <vt:lpstr>7. Sweet.</vt:lpstr>
      <vt:lpstr>8. Fruits.</vt:lpstr>
      <vt:lpstr>9.Rêver est pas mal.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 ®</dc:creator>
  <cp:lastModifiedBy>Image&amp;Matros ®</cp:lastModifiedBy>
  <cp:revision>10</cp:revision>
  <dcterms:created xsi:type="dcterms:W3CDTF">2016-12-21T17:12:14Z</dcterms:created>
  <dcterms:modified xsi:type="dcterms:W3CDTF">2016-12-21T18:51:38Z</dcterms:modified>
</cp:coreProperties>
</file>