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3" r:id="rId5"/>
    <p:sldId id="264" r:id="rId6"/>
    <p:sldId id="265" r:id="rId7"/>
    <p:sldId id="270" r:id="rId8"/>
    <p:sldId id="267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E4C92-139D-4458-93F2-48B6DA84383E}" type="doc">
      <dgm:prSet loTypeId="urn:microsoft.com/office/officeart/2005/8/layout/hierarchy2" loCatId="hierarchy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8348EFF-E25F-4AC8-935E-2F510D95F8A3}">
      <dgm:prSet phldrT="[Текст]" custT="1"/>
      <dgm:spPr/>
      <dgm:t>
        <a:bodyPr/>
        <a:lstStyle/>
        <a:p>
          <a:r>
            <a:rPr lang="ru-RU" sz="4400" dirty="0" err="1" smtClean="0"/>
            <a:t>ппо</a:t>
          </a:r>
          <a:endParaRPr lang="ru-RU" sz="4400" dirty="0"/>
        </a:p>
      </dgm:t>
    </dgm:pt>
    <dgm:pt modelId="{7398C24A-0478-43A3-8BDF-996FA69FF6A2}" type="parTrans" cxnId="{E8C2E7C9-9D09-4E00-82EE-BC7C445486F2}">
      <dgm:prSet/>
      <dgm:spPr/>
      <dgm:t>
        <a:bodyPr/>
        <a:lstStyle/>
        <a:p>
          <a:endParaRPr lang="ru-RU"/>
        </a:p>
      </dgm:t>
    </dgm:pt>
    <dgm:pt modelId="{BB4F00BB-0F75-4738-ABD9-A23E4BD81796}" type="sibTrans" cxnId="{E8C2E7C9-9D09-4E00-82EE-BC7C445486F2}">
      <dgm:prSet/>
      <dgm:spPr/>
      <dgm:t>
        <a:bodyPr/>
        <a:lstStyle/>
        <a:p>
          <a:endParaRPr lang="ru-RU"/>
        </a:p>
      </dgm:t>
    </dgm:pt>
    <dgm:pt modelId="{146BB7C2-5086-4DE5-8D36-86EAD94775C4}">
      <dgm:prSet phldrT="[Текст]"/>
      <dgm:spPr/>
      <dgm:t>
        <a:bodyPr/>
        <a:lstStyle/>
        <a:p>
          <a:r>
            <a:rPr lang="ru-RU" dirty="0" smtClean="0"/>
            <a:t>Профессиональное ПО</a:t>
          </a:r>
          <a:endParaRPr lang="ru-RU" dirty="0"/>
        </a:p>
      </dgm:t>
    </dgm:pt>
    <dgm:pt modelId="{4B042069-FBE7-443C-9645-72140FC63841}" type="parTrans" cxnId="{4BB91EC6-4D72-480A-BDDA-B0C7D075024E}">
      <dgm:prSet/>
      <dgm:spPr/>
      <dgm:t>
        <a:bodyPr/>
        <a:lstStyle/>
        <a:p>
          <a:endParaRPr lang="ru-RU"/>
        </a:p>
      </dgm:t>
    </dgm:pt>
    <dgm:pt modelId="{C505CC6F-6B36-40E8-9586-1C1E69538388}" type="sibTrans" cxnId="{4BB91EC6-4D72-480A-BDDA-B0C7D075024E}">
      <dgm:prSet/>
      <dgm:spPr/>
      <dgm:t>
        <a:bodyPr/>
        <a:lstStyle/>
        <a:p>
          <a:endParaRPr lang="ru-RU"/>
        </a:p>
      </dgm:t>
    </dgm:pt>
    <dgm:pt modelId="{02EB50C5-6A92-47D0-997C-BF2D1AC36CC0}">
      <dgm:prSet phldrT="[Текст]"/>
      <dgm:spPr/>
      <dgm:t>
        <a:bodyPr/>
        <a:lstStyle/>
        <a:p>
          <a:r>
            <a:rPr lang="ru-RU" dirty="0" smtClean="0"/>
            <a:t>Пользовательские прикладные программы</a:t>
          </a:r>
          <a:endParaRPr lang="ru-RU" dirty="0"/>
        </a:p>
      </dgm:t>
    </dgm:pt>
    <dgm:pt modelId="{86E7F192-766D-4AE5-9DB5-3230F52F95B9}" type="parTrans" cxnId="{CC2E3402-2FC5-44D7-B9D3-2A9F1D2A353B}">
      <dgm:prSet/>
      <dgm:spPr/>
      <dgm:t>
        <a:bodyPr/>
        <a:lstStyle/>
        <a:p>
          <a:endParaRPr lang="ru-RU"/>
        </a:p>
      </dgm:t>
    </dgm:pt>
    <dgm:pt modelId="{CD100477-D9CE-4592-8E2A-F8085E33F643}" type="sibTrans" cxnId="{CC2E3402-2FC5-44D7-B9D3-2A9F1D2A353B}">
      <dgm:prSet/>
      <dgm:spPr/>
      <dgm:t>
        <a:bodyPr/>
        <a:lstStyle/>
        <a:p>
          <a:endParaRPr lang="ru-RU"/>
        </a:p>
      </dgm:t>
    </dgm:pt>
    <dgm:pt modelId="{3F5D7306-7B98-482C-99F6-E337369C0D77}">
      <dgm:prSet/>
      <dgm:spPr/>
      <dgm:t>
        <a:bodyPr/>
        <a:lstStyle/>
        <a:p>
          <a:r>
            <a:rPr lang="ru-RU" dirty="0" smtClean="0"/>
            <a:t>ПО специального назначения</a:t>
          </a:r>
          <a:endParaRPr lang="ru-RU" dirty="0"/>
        </a:p>
      </dgm:t>
    </dgm:pt>
    <dgm:pt modelId="{112A4EF7-E1FA-47CA-BCC2-2E405825F11B}" type="parTrans" cxnId="{83920EF0-DC3B-4D24-8881-95F29A9F15CE}">
      <dgm:prSet/>
      <dgm:spPr/>
      <dgm:t>
        <a:bodyPr/>
        <a:lstStyle/>
        <a:p>
          <a:endParaRPr lang="ru-RU"/>
        </a:p>
      </dgm:t>
    </dgm:pt>
    <dgm:pt modelId="{74949F89-B0A2-4E34-BE68-D942760D55D0}" type="sibTrans" cxnId="{83920EF0-DC3B-4D24-8881-95F29A9F15CE}">
      <dgm:prSet/>
      <dgm:spPr/>
      <dgm:t>
        <a:bodyPr/>
        <a:lstStyle/>
        <a:p>
          <a:endParaRPr lang="ru-RU"/>
        </a:p>
      </dgm:t>
    </dgm:pt>
    <dgm:pt modelId="{264BF3BA-B45E-4727-B50F-99E324582970}">
      <dgm:prSet/>
      <dgm:spPr/>
      <dgm:t>
        <a:bodyPr/>
        <a:lstStyle/>
        <a:p>
          <a:r>
            <a:rPr lang="ru-RU" dirty="0" smtClean="0"/>
            <a:t>Развлекательное ПО</a:t>
          </a:r>
          <a:endParaRPr lang="ru-RU" dirty="0"/>
        </a:p>
      </dgm:t>
    </dgm:pt>
    <dgm:pt modelId="{94914AE4-CF64-4161-8B9D-DD5211B18AF1}" type="parTrans" cxnId="{D42E2C05-643D-4376-B323-6E1ECCB8F7C9}">
      <dgm:prSet/>
      <dgm:spPr/>
      <dgm:t>
        <a:bodyPr/>
        <a:lstStyle/>
        <a:p>
          <a:endParaRPr lang="ru-RU"/>
        </a:p>
      </dgm:t>
    </dgm:pt>
    <dgm:pt modelId="{6A7746C9-3547-4EA7-AC28-E729A34F240D}" type="sibTrans" cxnId="{D42E2C05-643D-4376-B323-6E1ECCB8F7C9}">
      <dgm:prSet/>
      <dgm:spPr/>
      <dgm:t>
        <a:bodyPr/>
        <a:lstStyle/>
        <a:p>
          <a:endParaRPr lang="ru-RU"/>
        </a:p>
      </dgm:t>
    </dgm:pt>
    <dgm:pt modelId="{9071B556-D816-44CF-9CDA-2C67BA4D728F}">
      <dgm:prSet/>
      <dgm:spPr/>
      <dgm:t>
        <a:bodyPr/>
        <a:lstStyle/>
        <a:p>
          <a:r>
            <a:rPr lang="ru-RU" dirty="0" smtClean="0"/>
            <a:t>ПО общего назначения</a:t>
          </a:r>
          <a:endParaRPr lang="ru-RU" dirty="0"/>
        </a:p>
      </dgm:t>
    </dgm:pt>
    <dgm:pt modelId="{D6AA4DAE-3ACE-425F-A5A1-58C7D1782373}" type="parTrans" cxnId="{A146ABF9-7FB5-4F6A-BFCB-EE190B02BE9F}">
      <dgm:prSet/>
      <dgm:spPr/>
      <dgm:t>
        <a:bodyPr/>
        <a:lstStyle/>
        <a:p>
          <a:endParaRPr lang="ru-RU"/>
        </a:p>
      </dgm:t>
    </dgm:pt>
    <dgm:pt modelId="{0C67C521-9F07-45D8-8C40-2BFA4CADC582}" type="sibTrans" cxnId="{A146ABF9-7FB5-4F6A-BFCB-EE190B02BE9F}">
      <dgm:prSet/>
      <dgm:spPr/>
      <dgm:t>
        <a:bodyPr/>
        <a:lstStyle/>
        <a:p>
          <a:endParaRPr lang="ru-RU"/>
        </a:p>
      </dgm:t>
    </dgm:pt>
    <dgm:pt modelId="{FF920079-A5B6-4146-AAD9-8FCE437EB25D}" type="pres">
      <dgm:prSet presAssocID="{133E4C92-139D-4458-93F2-48B6DA8438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5DC10-7467-43BF-A425-456255761C21}" type="pres">
      <dgm:prSet presAssocID="{38348EFF-E25F-4AC8-935E-2F510D95F8A3}" presName="root1" presStyleCnt="0"/>
      <dgm:spPr/>
    </dgm:pt>
    <dgm:pt modelId="{B157E5F0-F5B8-4A0F-ABDE-62463D31F3DF}" type="pres">
      <dgm:prSet presAssocID="{38348EFF-E25F-4AC8-935E-2F510D95F8A3}" presName="LevelOneTextNode" presStyleLbl="node0" presStyleIdx="0" presStyleCnt="1" custLinFactNeighborX="3654" custLinFactNeighborY="1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C2471-BE1D-4B2A-AD6E-EE67BC4A75E8}" type="pres">
      <dgm:prSet presAssocID="{38348EFF-E25F-4AC8-935E-2F510D95F8A3}" presName="level2hierChild" presStyleCnt="0"/>
      <dgm:spPr/>
    </dgm:pt>
    <dgm:pt modelId="{6280BA3A-A631-4C44-B232-03BDC5C4B18C}" type="pres">
      <dgm:prSet presAssocID="{D6AA4DAE-3ACE-425F-A5A1-58C7D178237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89EF55A2-F5B6-4F4D-9108-BE50B6A743C1}" type="pres">
      <dgm:prSet presAssocID="{D6AA4DAE-3ACE-425F-A5A1-58C7D178237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9DB87F6-9CB8-446B-8201-4F0D08FFCA20}" type="pres">
      <dgm:prSet presAssocID="{9071B556-D816-44CF-9CDA-2C67BA4D728F}" presName="root2" presStyleCnt="0"/>
      <dgm:spPr/>
    </dgm:pt>
    <dgm:pt modelId="{EB7D1D99-3E87-436B-98D8-08E063B03453}" type="pres">
      <dgm:prSet presAssocID="{9071B556-D816-44CF-9CDA-2C67BA4D728F}" presName="LevelTwoTextNode" presStyleLbl="node2" presStyleIdx="0" presStyleCnt="5" custScaleX="265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E10D1-0E33-425D-B4DC-1E89BEC20879}" type="pres">
      <dgm:prSet presAssocID="{9071B556-D816-44CF-9CDA-2C67BA4D728F}" presName="level3hierChild" presStyleCnt="0"/>
      <dgm:spPr/>
    </dgm:pt>
    <dgm:pt modelId="{525478AD-6A87-4BB7-AF42-5AF6D3A4F3A7}" type="pres">
      <dgm:prSet presAssocID="{94914AE4-CF64-4161-8B9D-DD5211B18AF1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B9F7BC12-1707-4259-8125-4506D1E87055}" type="pres">
      <dgm:prSet presAssocID="{94914AE4-CF64-4161-8B9D-DD5211B18AF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4BCAC5E-61D4-407E-B2AA-EBCBFF8BD02D}" type="pres">
      <dgm:prSet presAssocID="{264BF3BA-B45E-4727-B50F-99E324582970}" presName="root2" presStyleCnt="0"/>
      <dgm:spPr/>
    </dgm:pt>
    <dgm:pt modelId="{AC062D8C-7EE9-4EB5-9CA1-3150B6721D8B}" type="pres">
      <dgm:prSet presAssocID="{264BF3BA-B45E-4727-B50F-99E324582970}" presName="LevelTwoTextNode" presStyleLbl="node2" presStyleIdx="1" presStyleCnt="5" custScaleX="265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68323-0844-4ACC-B1F6-39240A46024F}" type="pres">
      <dgm:prSet presAssocID="{264BF3BA-B45E-4727-B50F-99E324582970}" presName="level3hierChild" presStyleCnt="0"/>
      <dgm:spPr/>
    </dgm:pt>
    <dgm:pt modelId="{48CA2441-B806-403B-8D57-92FA582B9CFA}" type="pres">
      <dgm:prSet presAssocID="{112A4EF7-E1FA-47CA-BCC2-2E405825F11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81405EF-20D2-4F0E-A5B9-389A5F5D509C}" type="pres">
      <dgm:prSet presAssocID="{112A4EF7-E1FA-47CA-BCC2-2E405825F11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AE9767D-3844-4A2C-A9D1-E7A720A11298}" type="pres">
      <dgm:prSet presAssocID="{3F5D7306-7B98-482C-99F6-E337369C0D77}" presName="root2" presStyleCnt="0"/>
      <dgm:spPr/>
    </dgm:pt>
    <dgm:pt modelId="{0D09C84C-04A1-4F12-BF2E-5AEEA4D60837}" type="pres">
      <dgm:prSet presAssocID="{3F5D7306-7B98-482C-99F6-E337369C0D77}" presName="LevelTwoTextNode" presStyleLbl="node2" presStyleIdx="2" presStyleCnt="5" custScaleX="259191" custLinFactNeighborX="3507" custLinFactNeighborY="2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66FB1A-D231-48FD-BF3B-015B7A153C9D}" type="pres">
      <dgm:prSet presAssocID="{3F5D7306-7B98-482C-99F6-E337369C0D77}" presName="level3hierChild" presStyleCnt="0"/>
      <dgm:spPr/>
    </dgm:pt>
    <dgm:pt modelId="{8BE256AD-C0D1-4CD9-9B19-B273A564B921}" type="pres">
      <dgm:prSet presAssocID="{4B042069-FBE7-443C-9645-72140FC6384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4BE6859-16F4-4828-982E-9A8DE6561895}" type="pres">
      <dgm:prSet presAssocID="{4B042069-FBE7-443C-9645-72140FC6384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001205C-1FF5-4DC1-8801-DEDA68029230}" type="pres">
      <dgm:prSet presAssocID="{146BB7C2-5086-4DE5-8D36-86EAD94775C4}" presName="root2" presStyleCnt="0"/>
      <dgm:spPr/>
    </dgm:pt>
    <dgm:pt modelId="{DD2871F2-03BB-4154-9311-BDAF539E4913}" type="pres">
      <dgm:prSet presAssocID="{146BB7C2-5086-4DE5-8D36-86EAD94775C4}" presName="LevelTwoTextNode" presStyleLbl="node2" presStyleIdx="3" presStyleCnt="5" custScaleX="260573" custLinFactNeighborX="4857" custLinFactNeighborY="-2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A1A170-52F2-47CF-8D71-458C7A5612F5}" type="pres">
      <dgm:prSet presAssocID="{146BB7C2-5086-4DE5-8D36-86EAD94775C4}" presName="level3hierChild" presStyleCnt="0"/>
      <dgm:spPr/>
    </dgm:pt>
    <dgm:pt modelId="{47D02431-9D80-41A8-99C6-C35C3A35565A}" type="pres">
      <dgm:prSet presAssocID="{86E7F192-766D-4AE5-9DB5-3230F52F95B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9774C56-AF98-4362-9252-2794B35A0288}" type="pres">
      <dgm:prSet presAssocID="{86E7F192-766D-4AE5-9DB5-3230F52F95B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F8B48B0-D771-4348-8617-0AE9C9251C57}" type="pres">
      <dgm:prSet presAssocID="{02EB50C5-6A92-47D0-997C-BF2D1AC36CC0}" presName="root2" presStyleCnt="0"/>
      <dgm:spPr/>
    </dgm:pt>
    <dgm:pt modelId="{15AEA0F7-346D-4DAE-A455-6F5213F8F6EA}" type="pres">
      <dgm:prSet presAssocID="{02EB50C5-6A92-47D0-997C-BF2D1AC36CC0}" presName="LevelTwoTextNode" presStyleLbl="node2" presStyleIdx="4" presStyleCnt="5" custScaleX="262473" custLinFactNeighborX="8384" custLinFactNeighborY="3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107B1B-2F72-49A2-908A-599828F114FC}" type="pres">
      <dgm:prSet presAssocID="{02EB50C5-6A92-47D0-997C-BF2D1AC36CC0}" presName="level3hierChild" presStyleCnt="0"/>
      <dgm:spPr/>
    </dgm:pt>
  </dgm:ptLst>
  <dgm:cxnLst>
    <dgm:cxn modelId="{3DCCE1D3-FC64-45A8-8AB3-D99736BACA01}" type="presOf" srcId="{112A4EF7-E1FA-47CA-BCC2-2E405825F11B}" destId="{081405EF-20D2-4F0E-A5B9-389A5F5D509C}" srcOrd="1" destOrd="0" presId="urn:microsoft.com/office/officeart/2005/8/layout/hierarchy2"/>
    <dgm:cxn modelId="{664B92D6-DA9E-42BE-8FDB-65ED62EB1A51}" type="presOf" srcId="{94914AE4-CF64-4161-8B9D-DD5211B18AF1}" destId="{B9F7BC12-1707-4259-8125-4506D1E87055}" srcOrd="1" destOrd="0" presId="urn:microsoft.com/office/officeart/2005/8/layout/hierarchy2"/>
    <dgm:cxn modelId="{B7A12FF2-7E28-4E78-A57C-4398D5C3B6B0}" type="presOf" srcId="{02EB50C5-6A92-47D0-997C-BF2D1AC36CC0}" destId="{15AEA0F7-346D-4DAE-A455-6F5213F8F6EA}" srcOrd="0" destOrd="0" presId="urn:microsoft.com/office/officeart/2005/8/layout/hierarchy2"/>
    <dgm:cxn modelId="{225B7C76-96DC-49C9-B7A5-D7597D83ECBF}" type="presOf" srcId="{146BB7C2-5086-4DE5-8D36-86EAD94775C4}" destId="{DD2871F2-03BB-4154-9311-BDAF539E4913}" srcOrd="0" destOrd="0" presId="urn:microsoft.com/office/officeart/2005/8/layout/hierarchy2"/>
    <dgm:cxn modelId="{36D28639-2632-4005-9909-FADC1A0234DD}" type="presOf" srcId="{D6AA4DAE-3ACE-425F-A5A1-58C7D1782373}" destId="{6280BA3A-A631-4C44-B232-03BDC5C4B18C}" srcOrd="0" destOrd="0" presId="urn:microsoft.com/office/officeart/2005/8/layout/hierarchy2"/>
    <dgm:cxn modelId="{FD8F0EA9-9955-4C67-A1A6-07EC65844ADD}" type="presOf" srcId="{94914AE4-CF64-4161-8B9D-DD5211B18AF1}" destId="{525478AD-6A87-4BB7-AF42-5AF6D3A4F3A7}" srcOrd="0" destOrd="0" presId="urn:microsoft.com/office/officeart/2005/8/layout/hierarchy2"/>
    <dgm:cxn modelId="{7F5BD98D-4FCD-466C-BB32-171F88673D81}" type="presOf" srcId="{264BF3BA-B45E-4727-B50F-99E324582970}" destId="{AC062D8C-7EE9-4EB5-9CA1-3150B6721D8B}" srcOrd="0" destOrd="0" presId="urn:microsoft.com/office/officeart/2005/8/layout/hierarchy2"/>
    <dgm:cxn modelId="{4BB91EC6-4D72-480A-BDDA-B0C7D075024E}" srcId="{38348EFF-E25F-4AC8-935E-2F510D95F8A3}" destId="{146BB7C2-5086-4DE5-8D36-86EAD94775C4}" srcOrd="3" destOrd="0" parTransId="{4B042069-FBE7-443C-9645-72140FC63841}" sibTransId="{C505CC6F-6B36-40E8-9586-1C1E69538388}"/>
    <dgm:cxn modelId="{A146ABF9-7FB5-4F6A-BFCB-EE190B02BE9F}" srcId="{38348EFF-E25F-4AC8-935E-2F510D95F8A3}" destId="{9071B556-D816-44CF-9CDA-2C67BA4D728F}" srcOrd="0" destOrd="0" parTransId="{D6AA4DAE-3ACE-425F-A5A1-58C7D1782373}" sibTransId="{0C67C521-9F07-45D8-8C40-2BFA4CADC582}"/>
    <dgm:cxn modelId="{B34284AD-3C56-41F1-B370-488EC6DB2F6B}" type="presOf" srcId="{9071B556-D816-44CF-9CDA-2C67BA4D728F}" destId="{EB7D1D99-3E87-436B-98D8-08E063B03453}" srcOrd="0" destOrd="0" presId="urn:microsoft.com/office/officeart/2005/8/layout/hierarchy2"/>
    <dgm:cxn modelId="{83920EF0-DC3B-4D24-8881-95F29A9F15CE}" srcId="{38348EFF-E25F-4AC8-935E-2F510D95F8A3}" destId="{3F5D7306-7B98-482C-99F6-E337369C0D77}" srcOrd="2" destOrd="0" parTransId="{112A4EF7-E1FA-47CA-BCC2-2E405825F11B}" sibTransId="{74949F89-B0A2-4E34-BE68-D942760D55D0}"/>
    <dgm:cxn modelId="{797B89C3-1E4C-4A96-9912-F7554B0CCB0C}" type="presOf" srcId="{38348EFF-E25F-4AC8-935E-2F510D95F8A3}" destId="{B157E5F0-F5B8-4A0F-ABDE-62463D31F3DF}" srcOrd="0" destOrd="0" presId="urn:microsoft.com/office/officeart/2005/8/layout/hierarchy2"/>
    <dgm:cxn modelId="{7035E0DF-0A59-4044-A4C2-6A45FFDF7265}" type="presOf" srcId="{3F5D7306-7B98-482C-99F6-E337369C0D77}" destId="{0D09C84C-04A1-4F12-BF2E-5AEEA4D60837}" srcOrd="0" destOrd="0" presId="urn:microsoft.com/office/officeart/2005/8/layout/hierarchy2"/>
    <dgm:cxn modelId="{038810FA-F982-4159-B564-BC30BF918878}" type="presOf" srcId="{86E7F192-766D-4AE5-9DB5-3230F52F95B9}" destId="{A9774C56-AF98-4362-9252-2794B35A0288}" srcOrd="1" destOrd="0" presId="urn:microsoft.com/office/officeart/2005/8/layout/hierarchy2"/>
    <dgm:cxn modelId="{768D3475-4909-4244-B335-A28F0E74A75A}" type="presOf" srcId="{112A4EF7-E1FA-47CA-BCC2-2E405825F11B}" destId="{48CA2441-B806-403B-8D57-92FA582B9CFA}" srcOrd="0" destOrd="0" presId="urn:microsoft.com/office/officeart/2005/8/layout/hierarchy2"/>
    <dgm:cxn modelId="{CC2E3402-2FC5-44D7-B9D3-2A9F1D2A353B}" srcId="{38348EFF-E25F-4AC8-935E-2F510D95F8A3}" destId="{02EB50C5-6A92-47D0-997C-BF2D1AC36CC0}" srcOrd="4" destOrd="0" parTransId="{86E7F192-766D-4AE5-9DB5-3230F52F95B9}" sibTransId="{CD100477-D9CE-4592-8E2A-F8085E33F643}"/>
    <dgm:cxn modelId="{E8C2E7C9-9D09-4E00-82EE-BC7C445486F2}" srcId="{133E4C92-139D-4458-93F2-48B6DA84383E}" destId="{38348EFF-E25F-4AC8-935E-2F510D95F8A3}" srcOrd="0" destOrd="0" parTransId="{7398C24A-0478-43A3-8BDF-996FA69FF6A2}" sibTransId="{BB4F00BB-0F75-4738-ABD9-A23E4BD81796}"/>
    <dgm:cxn modelId="{D42E2C05-643D-4376-B323-6E1ECCB8F7C9}" srcId="{38348EFF-E25F-4AC8-935E-2F510D95F8A3}" destId="{264BF3BA-B45E-4727-B50F-99E324582970}" srcOrd="1" destOrd="0" parTransId="{94914AE4-CF64-4161-8B9D-DD5211B18AF1}" sibTransId="{6A7746C9-3547-4EA7-AC28-E729A34F240D}"/>
    <dgm:cxn modelId="{9D1882A7-E4DB-4855-B5A8-B4E2679A5D99}" type="presOf" srcId="{D6AA4DAE-3ACE-425F-A5A1-58C7D1782373}" destId="{89EF55A2-F5B6-4F4D-9108-BE50B6A743C1}" srcOrd="1" destOrd="0" presId="urn:microsoft.com/office/officeart/2005/8/layout/hierarchy2"/>
    <dgm:cxn modelId="{B802BD3E-293F-4384-8DA3-5126552D5673}" type="presOf" srcId="{4B042069-FBE7-443C-9645-72140FC63841}" destId="{04BE6859-16F4-4828-982E-9A8DE6561895}" srcOrd="1" destOrd="0" presId="urn:microsoft.com/office/officeart/2005/8/layout/hierarchy2"/>
    <dgm:cxn modelId="{02A0B826-6729-4581-8004-418B8A0B0A5E}" type="presOf" srcId="{86E7F192-766D-4AE5-9DB5-3230F52F95B9}" destId="{47D02431-9D80-41A8-99C6-C35C3A35565A}" srcOrd="0" destOrd="0" presId="urn:microsoft.com/office/officeart/2005/8/layout/hierarchy2"/>
    <dgm:cxn modelId="{E7E96B3C-46F4-4A7F-98A5-71F9FC847A70}" type="presOf" srcId="{4B042069-FBE7-443C-9645-72140FC63841}" destId="{8BE256AD-C0D1-4CD9-9B19-B273A564B921}" srcOrd="0" destOrd="0" presId="urn:microsoft.com/office/officeart/2005/8/layout/hierarchy2"/>
    <dgm:cxn modelId="{337F5F94-21A0-43F5-9F35-AA595197133A}" type="presOf" srcId="{133E4C92-139D-4458-93F2-48B6DA84383E}" destId="{FF920079-A5B6-4146-AAD9-8FCE437EB25D}" srcOrd="0" destOrd="0" presId="urn:microsoft.com/office/officeart/2005/8/layout/hierarchy2"/>
    <dgm:cxn modelId="{63CC00B5-92D3-405F-85FA-388B90E012F7}" type="presParOf" srcId="{FF920079-A5B6-4146-AAD9-8FCE437EB25D}" destId="{B3A5DC10-7467-43BF-A425-456255761C21}" srcOrd="0" destOrd="0" presId="urn:microsoft.com/office/officeart/2005/8/layout/hierarchy2"/>
    <dgm:cxn modelId="{8E3890EE-85EB-49CE-9571-D6A24A97DFDE}" type="presParOf" srcId="{B3A5DC10-7467-43BF-A425-456255761C21}" destId="{B157E5F0-F5B8-4A0F-ABDE-62463D31F3DF}" srcOrd="0" destOrd="0" presId="urn:microsoft.com/office/officeart/2005/8/layout/hierarchy2"/>
    <dgm:cxn modelId="{4BA92E62-0A49-4B64-B5AA-58E03FBD0096}" type="presParOf" srcId="{B3A5DC10-7467-43BF-A425-456255761C21}" destId="{933C2471-BE1D-4B2A-AD6E-EE67BC4A75E8}" srcOrd="1" destOrd="0" presId="urn:microsoft.com/office/officeart/2005/8/layout/hierarchy2"/>
    <dgm:cxn modelId="{C343C415-D79F-49E0-B07E-9E1C31CBD068}" type="presParOf" srcId="{933C2471-BE1D-4B2A-AD6E-EE67BC4A75E8}" destId="{6280BA3A-A631-4C44-B232-03BDC5C4B18C}" srcOrd="0" destOrd="0" presId="urn:microsoft.com/office/officeart/2005/8/layout/hierarchy2"/>
    <dgm:cxn modelId="{024FFB54-C278-4C89-A5BA-BCD8E1B2865A}" type="presParOf" srcId="{6280BA3A-A631-4C44-B232-03BDC5C4B18C}" destId="{89EF55A2-F5B6-4F4D-9108-BE50B6A743C1}" srcOrd="0" destOrd="0" presId="urn:microsoft.com/office/officeart/2005/8/layout/hierarchy2"/>
    <dgm:cxn modelId="{B8D9A3A4-862B-4902-958E-4A3823648A00}" type="presParOf" srcId="{933C2471-BE1D-4B2A-AD6E-EE67BC4A75E8}" destId="{09DB87F6-9CB8-446B-8201-4F0D08FFCA20}" srcOrd="1" destOrd="0" presId="urn:microsoft.com/office/officeart/2005/8/layout/hierarchy2"/>
    <dgm:cxn modelId="{9285C6EC-A697-4503-B15D-DEF9600388AE}" type="presParOf" srcId="{09DB87F6-9CB8-446B-8201-4F0D08FFCA20}" destId="{EB7D1D99-3E87-436B-98D8-08E063B03453}" srcOrd="0" destOrd="0" presId="urn:microsoft.com/office/officeart/2005/8/layout/hierarchy2"/>
    <dgm:cxn modelId="{43BDA739-8840-411A-96EB-AFC34F2F7C33}" type="presParOf" srcId="{09DB87F6-9CB8-446B-8201-4F0D08FFCA20}" destId="{B34E10D1-0E33-425D-B4DC-1E89BEC20879}" srcOrd="1" destOrd="0" presId="urn:microsoft.com/office/officeart/2005/8/layout/hierarchy2"/>
    <dgm:cxn modelId="{6031B81A-523A-429F-B7E8-94C1EF948C1D}" type="presParOf" srcId="{933C2471-BE1D-4B2A-AD6E-EE67BC4A75E8}" destId="{525478AD-6A87-4BB7-AF42-5AF6D3A4F3A7}" srcOrd="2" destOrd="0" presId="urn:microsoft.com/office/officeart/2005/8/layout/hierarchy2"/>
    <dgm:cxn modelId="{0F0DD155-1A25-4F7C-A202-4E019077B261}" type="presParOf" srcId="{525478AD-6A87-4BB7-AF42-5AF6D3A4F3A7}" destId="{B9F7BC12-1707-4259-8125-4506D1E87055}" srcOrd="0" destOrd="0" presId="urn:microsoft.com/office/officeart/2005/8/layout/hierarchy2"/>
    <dgm:cxn modelId="{EA2E2374-7B8D-426D-83DC-33757D18523F}" type="presParOf" srcId="{933C2471-BE1D-4B2A-AD6E-EE67BC4A75E8}" destId="{94BCAC5E-61D4-407E-B2AA-EBCBFF8BD02D}" srcOrd="3" destOrd="0" presId="urn:microsoft.com/office/officeart/2005/8/layout/hierarchy2"/>
    <dgm:cxn modelId="{70546C3A-2269-4957-88F1-D2C5CBF9E071}" type="presParOf" srcId="{94BCAC5E-61D4-407E-B2AA-EBCBFF8BD02D}" destId="{AC062D8C-7EE9-4EB5-9CA1-3150B6721D8B}" srcOrd="0" destOrd="0" presId="urn:microsoft.com/office/officeart/2005/8/layout/hierarchy2"/>
    <dgm:cxn modelId="{399724D6-3F68-48D0-BE78-1C027DF8A8D7}" type="presParOf" srcId="{94BCAC5E-61D4-407E-B2AA-EBCBFF8BD02D}" destId="{7E468323-0844-4ACC-B1F6-39240A46024F}" srcOrd="1" destOrd="0" presId="urn:microsoft.com/office/officeart/2005/8/layout/hierarchy2"/>
    <dgm:cxn modelId="{5B93B6F2-1CA6-446E-9DC3-A9F81466B24E}" type="presParOf" srcId="{933C2471-BE1D-4B2A-AD6E-EE67BC4A75E8}" destId="{48CA2441-B806-403B-8D57-92FA582B9CFA}" srcOrd="4" destOrd="0" presId="urn:microsoft.com/office/officeart/2005/8/layout/hierarchy2"/>
    <dgm:cxn modelId="{AD527A54-51AC-4B9C-A0F4-1F8C6AA44E25}" type="presParOf" srcId="{48CA2441-B806-403B-8D57-92FA582B9CFA}" destId="{081405EF-20D2-4F0E-A5B9-389A5F5D509C}" srcOrd="0" destOrd="0" presId="urn:microsoft.com/office/officeart/2005/8/layout/hierarchy2"/>
    <dgm:cxn modelId="{78EBBFC6-DC73-4EC1-9017-BC1A92953F09}" type="presParOf" srcId="{933C2471-BE1D-4B2A-AD6E-EE67BC4A75E8}" destId="{6AE9767D-3844-4A2C-A9D1-E7A720A11298}" srcOrd="5" destOrd="0" presId="urn:microsoft.com/office/officeart/2005/8/layout/hierarchy2"/>
    <dgm:cxn modelId="{70E7D031-BF7C-470C-BB6A-00AA12F68317}" type="presParOf" srcId="{6AE9767D-3844-4A2C-A9D1-E7A720A11298}" destId="{0D09C84C-04A1-4F12-BF2E-5AEEA4D60837}" srcOrd="0" destOrd="0" presId="urn:microsoft.com/office/officeart/2005/8/layout/hierarchy2"/>
    <dgm:cxn modelId="{DCC87C73-4159-40CA-A042-5527A56A52F9}" type="presParOf" srcId="{6AE9767D-3844-4A2C-A9D1-E7A720A11298}" destId="{2166FB1A-D231-48FD-BF3B-015B7A153C9D}" srcOrd="1" destOrd="0" presId="urn:microsoft.com/office/officeart/2005/8/layout/hierarchy2"/>
    <dgm:cxn modelId="{C153D6CF-AF20-41D8-B15A-E864852D9244}" type="presParOf" srcId="{933C2471-BE1D-4B2A-AD6E-EE67BC4A75E8}" destId="{8BE256AD-C0D1-4CD9-9B19-B273A564B921}" srcOrd="6" destOrd="0" presId="urn:microsoft.com/office/officeart/2005/8/layout/hierarchy2"/>
    <dgm:cxn modelId="{F983D841-739C-4C69-A75F-BB9B048D56F5}" type="presParOf" srcId="{8BE256AD-C0D1-4CD9-9B19-B273A564B921}" destId="{04BE6859-16F4-4828-982E-9A8DE6561895}" srcOrd="0" destOrd="0" presId="urn:microsoft.com/office/officeart/2005/8/layout/hierarchy2"/>
    <dgm:cxn modelId="{8301A0F4-7455-4C53-8491-10A2E80EF82F}" type="presParOf" srcId="{933C2471-BE1D-4B2A-AD6E-EE67BC4A75E8}" destId="{3001205C-1FF5-4DC1-8801-DEDA68029230}" srcOrd="7" destOrd="0" presId="urn:microsoft.com/office/officeart/2005/8/layout/hierarchy2"/>
    <dgm:cxn modelId="{F9F8B585-3039-420A-97A8-1AF0814AC78A}" type="presParOf" srcId="{3001205C-1FF5-4DC1-8801-DEDA68029230}" destId="{DD2871F2-03BB-4154-9311-BDAF539E4913}" srcOrd="0" destOrd="0" presId="urn:microsoft.com/office/officeart/2005/8/layout/hierarchy2"/>
    <dgm:cxn modelId="{1C137629-1043-4525-8B74-7D46D478F977}" type="presParOf" srcId="{3001205C-1FF5-4DC1-8801-DEDA68029230}" destId="{C4A1A170-52F2-47CF-8D71-458C7A5612F5}" srcOrd="1" destOrd="0" presId="urn:microsoft.com/office/officeart/2005/8/layout/hierarchy2"/>
    <dgm:cxn modelId="{1637C2E8-DD46-4C64-9D31-4E29D3C309AF}" type="presParOf" srcId="{933C2471-BE1D-4B2A-AD6E-EE67BC4A75E8}" destId="{47D02431-9D80-41A8-99C6-C35C3A35565A}" srcOrd="8" destOrd="0" presId="urn:microsoft.com/office/officeart/2005/8/layout/hierarchy2"/>
    <dgm:cxn modelId="{E7801F45-DFC3-4029-9743-11B5ECCCE6EA}" type="presParOf" srcId="{47D02431-9D80-41A8-99C6-C35C3A35565A}" destId="{A9774C56-AF98-4362-9252-2794B35A0288}" srcOrd="0" destOrd="0" presId="urn:microsoft.com/office/officeart/2005/8/layout/hierarchy2"/>
    <dgm:cxn modelId="{D4A8D216-01FD-47F8-97C9-1828AD51A9C3}" type="presParOf" srcId="{933C2471-BE1D-4B2A-AD6E-EE67BC4A75E8}" destId="{7F8B48B0-D771-4348-8617-0AE9C9251C57}" srcOrd="9" destOrd="0" presId="urn:microsoft.com/office/officeart/2005/8/layout/hierarchy2"/>
    <dgm:cxn modelId="{26E35306-5ACA-46F1-B111-05448C06AEDD}" type="presParOf" srcId="{7F8B48B0-D771-4348-8617-0AE9C9251C57}" destId="{15AEA0F7-346D-4DAE-A455-6F5213F8F6EA}" srcOrd="0" destOrd="0" presId="urn:microsoft.com/office/officeart/2005/8/layout/hierarchy2"/>
    <dgm:cxn modelId="{66B24DAB-F6FE-404A-B409-F074DB91FCB6}" type="presParOf" srcId="{7F8B48B0-D771-4348-8617-0AE9C9251C57}" destId="{8F107B1B-2F72-49A2-908A-599828F114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7E5F0-F5B8-4A0F-ABDE-62463D31F3DF}">
      <dsp:nvSpPr>
        <dsp:cNvPr id="0" name=""/>
        <dsp:cNvSpPr/>
      </dsp:nvSpPr>
      <dsp:spPr>
        <a:xfrm>
          <a:off x="72011" y="2448273"/>
          <a:ext cx="1933773" cy="966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shade val="8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shade val="8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shade val="8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err="1" smtClean="0"/>
            <a:t>ппо</a:t>
          </a:r>
          <a:endParaRPr lang="ru-RU" sz="4400" kern="1200" dirty="0"/>
        </a:p>
      </dsp:txBody>
      <dsp:txXfrm>
        <a:off x="72011" y="2448273"/>
        <a:ext cx="1933773" cy="966886"/>
      </dsp:txXfrm>
    </dsp:sp>
    <dsp:sp modelId="{6280BA3A-A631-4C44-B232-03BDC5C4B18C}">
      <dsp:nvSpPr>
        <dsp:cNvPr id="0" name=""/>
        <dsp:cNvSpPr/>
      </dsp:nvSpPr>
      <dsp:spPr>
        <a:xfrm rot="17245560">
          <a:off x="1183736" y="1797181"/>
          <a:ext cx="2346946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2346946" y="14919"/>
              </a:lnTo>
            </a:path>
          </a:pathLst>
        </a:custGeom>
        <a:noFill/>
        <a:ln w="400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7245560">
        <a:off x="2298535" y="1753427"/>
        <a:ext cx="117347" cy="117347"/>
      </dsp:txXfrm>
    </dsp:sp>
    <dsp:sp modelId="{EB7D1D99-3E87-436B-98D8-08E063B03453}">
      <dsp:nvSpPr>
        <dsp:cNvPr id="0" name=""/>
        <dsp:cNvSpPr/>
      </dsp:nvSpPr>
      <dsp:spPr>
        <a:xfrm>
          <a:off x="2708633" y="209041"/>
          <a:ext cx="5138886" cy="966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tint val="99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tint val="99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tint val="99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tint val="99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 общего назначения</a:t>
          </a:r>
          <a:endParaRPr lang="ru-RU" sz="2700" kern="1200" dirty="0"/>
        </a:p>
      </dsp:txBody>
      <dsp:txXfrm>
        <a:off x="2708633" y="209041"/>
        <a:ext cx="5138886" cy="966886"/>
      </dsp:txXfrm>
    </dsp:sp>
    <dsp:sp modelId="{525478AD-6A87-4BB7-AF42-5AF6D3A4F3A7}">
      <dsp:nvSpPr>
        <dsp:cNvPr id="0" name=""/>
        <dsp:cNvSpPr/>
      </dsp:nvSpPr>
      <dsp:spPr>
        <a:xfrm rot="18116546">
          <a:off x="1692974" y="2353141"/>
          <a:ext cx="1328469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1328469" y="14919"/>
              </a:lnTo>
            </a:path>
          </a:pathLst>
        </a:custGeom>
        <a:noFill/>
        <a:ln w="400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116546">
        <a:off x="2323997" y="2334848"/>
        <a:ext cx="66423" cy="66423"/>
      </dsp:txXfrm>
    </dsp:sp>
    <dsp:sp modelId="{AC062D8C-7EE9-4EB5-9CA1-3150B6721D8B}">
      <dsp:nvSpPr>
        <dsp:cNvPr id="0" name=""/>
        <dsp:cNvSpPr/>
      </dsp:nvSpPr>
      <dsp:spPr>
        <a:xfrm>
          <a:off x="2708633" y="1320960"/>
          <a:ext cx="5138886" cy="966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tint val="99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tint val="99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tint val="99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tint val="99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Развлекательное ПО</a:t>
          </a:r>
          <a:endParaRPr lang="ru-RU" sz="2700" kern="1200" dirty="0"/>
        </a:p>
      </dsp:txBody>
      <dsp:txXfrm>
        <a:off x="2708633" y="1320960"/>
        <a:ext cx="5138886" cy="966886"/>
      </dsp:txXfrm>
    </dsp:sp>
    <dsp:sp modelId="{48CA2441-B806-403B-8D57-92FA582B9CFA}">
      <dsp:nvSpPr>
        <dsp:cNvPr id="0" name=""/>
        <dsp:cNvSpPr/>
      </dsp:nvSpPr>
      <dsp:spPr>
        <a:xfrm rot="57789">
          <a:off x="2005730" y="2923275"/>
          <a:ext cx="770775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770775" y="14919"/>
              </a:lnTo>
            </a:path>
          </a:pathLst>
        </a:custGeom>
        <a:noFill/>
        <a:ln w="400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7789">
        <a:off x="2371848" y="2918925"/>
        <a:ext cx="38538" cy="38538"/>
      </dsp:txXfrm>
    </dsp:sp>
    <dsp:sp modelId="{0D09C84C-04A1-4F12-BF2E-5AEEA4D60837}">
      <dsp:nvSpPr>
        <dsp:cNvPr id="0" name=""/>
        <dsp:cNvSpPr/>
      </dsp:nvSpPr>
      <dsp:spPr>
        <a:xfrm>
          <a:off x="2776451" y="2461229"/>
          <a:ext cx="5012166" cy="966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tint val="99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tint val="99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tint val="99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tint val="99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 специального назначения</a:t>
          </a:r>
          <a:endParaRPr lang="ru-RU" sz="2600" kern="1200" dirty="0"/>
        </a:p>
      </dsp:txBody>
      <dsp:txXfrm>
        <a:off x="2776451" y="2461229"/>
        <a:ext cx="5012166" cy="966886"/>
      </dsp:txXfrm>
    </dsp:sp>
    <dsp:sp modelId="{8BE256AD-C0D1-4CD9-9B19-B273A564B921}">
      <dsp:nvSpPr>
        <dsp:cNvPr id="0" name=""/>
        <dsp:cNvSpPr/>
      </dsp:nvSpPr>
      <dsp:spPr>
        <a:xfrm rot="3204952">
          <a:off x="1735740" y="3453535"/>
          <a:ext cx="1336861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1336861" y="14919"/>
              </a:lnTo>
            </a:path>
          </a:pathLst>
        </a:custGeom>
        <a:noFill/>
        <a:ln w="400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04952">
        <a:off x="2370749" y="3435033"/>
        <a:ext cx="66843" cy="66843"/>
      </dsp:txXfrm>
    </dsp:sp>
    <dsp:sp modelId="{DD2871F2-03BB-4154-9311-BDAF539E4913}">
      <dsp:nvSpPr>
        <dsp:cNvPr id="0" name=""/>
        <dsp:cNvSpPr/>
      </dsp:nvSpPr>
      <dsp:spPr>
        <a:xfrm>
          <a:off x="2802557" y="3521749"/>
          <a:ext cx="5038891" cy="966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tint val="99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tint val="99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tint val="99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tint val="99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Профессиональное ПО</a:t>
          </a:r>
          <a:endParaRPr lang="ru-RU" sz="2500" kern="1200" dirty="0"/>
        </a:p>
      </dsp:txBody>
      <dsp:txXfrm>
        <a:off x="2802557" y="3521749"/>
        <a:ext cx="5038891" cy="966886"/>
      </dsp:txXfrm>
    </dsp:sp>
    <dsp:sp modelId="{47D02431-9D80-41A8-99C6-C35C3A35565A}">
      <dsp:nvSpPr>
        <dsp:cNvPr id="0" name=""/>
        <dsp:cNvSpPr/>
      </dsp:nvSpPr>
      <dsp:spPr>
        <a:xfrm rot="4265242">
          <a:off x="1205629" y="4036766"/>
          <a:ext cx="2367764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2367764" y="14919"/>
              </a:lnTo>
            </a:path>
          </a:pathLst>
        </a:custGeom>
        <a:noFill/>
        <a:ln w="400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4265242">
        <a:off x="2330317" y="3992491"/>
        <a:ext cx="118388" cy="118388"/>
      </dsp:txXfrm>
    </dsp:sp>
    <dsp:sp modelId="{15AEA0F7-346D-4DAE-A455-6F5213F8F6EA}">
      <dsp:nvSpPr>
        <dsp:cNvPr id="0" name=""/>
        <dsp:cNvSpPr/>
      </dsp:nvSpPr>
      <dsp:spPr>
        <a:xfrm>
          <a:off x="2773238" y="4688211"/>
          <a:ext cx="5075633" cy="966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tint val="99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tint val="99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tint val="99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tint val="99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Пользовательские прикладные программы</a:t>
          </a:r>
          <a:endParaRPr lang="ru-RU" sz="2500" kern="1200" dirty="0"/>
        </a:p>
      </dsp:txBody>
      <dsp:txXfrm>
        <a:off x="2773238" y="4688211"/>
        <a:ext cx="5075633" cy="96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7560840" cy="2868168"/>
          </a:xfrm>
        </p:spPr>
        <p:txBody>
          <a:bodyPr/>
          <a:lstStyle/>
          <a:p>
            <a:r>
              <a:rPr lang="ru-RU" dirty="0" smtClean="0"/>
              <a:t>Прикладное Программное обеспечение  компьютера 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836710" y="2520280"/>
            <a:ext cx="6768752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594928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 информатики </a:t>
            </a:r>
          </a:p>
          <a:p>
            <a:r>
              <a:rPr lang="ru-RU" dirty="0" smtClean="0"/>
              <a:t>Красноперова Элеонора Юрьевна, </a:t>
            </a:r>
          </a:p>
          <a:p>
            <a:r>
              <a:rPr lang="ru-RU" dirty="0" smtClean="0"/>
              <a:t>2018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4103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Интернет - браузеры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525658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Браузер – это специальное программное обеспечение, помогающее пользователю перемещаться по глобальной сети Интернет (паутина) и использовать ее ресурсы и информацию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7658100" cy="356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Прикладное  Программное обеспечение (ПО) -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предназначено для непосредственного решения пользовательских задач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672408" cy="311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78488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ПО общего назначения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239000" cy="5544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Используется для решения наиболее общих задач информационного характера в любой сфере человеческой деятельности. В состав этой категории включены приложения и программные пакеты: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текстовые редакторы и процессоры;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средства работы с электронными таблицами;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пакеты для работы с базами данных (СУБД);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графические редакторы;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издательские программные пакеты (компьютерная верстка);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интернет-браузеры и загрузчики.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4103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Текстовые редакторы и процессоры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Предназначены для создания, редактирования и форматирования текстового документа. </a:t>
            </a:r>
          </a:p>
          <a:p>
            <a:pPr marL="361950" inden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Текстовый редактор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выполняет основные функции редактирования: набор, внесение исправлений, сохранение, работа с фрагментами.</a:t>
            </a:r>
          </a:p>
          <a:p>
            <a:pPr marL="361950" inden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Текстовый процессор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кроме того, имеет возможности разнообразного оформления, внедрение графических объектов (диаграммы, картинки, создание рисунков и т.д.)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301208"/>
            <a:ext cx="12667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301208"/>
            <a:ext cx="1296143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301208"/>
            <a:ext cx="1194114" cy="123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4103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Электронные таблицы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5688632"/>
          </a:xfrm>
        </p:spPr>
        <p:txBody>
          <a:bodyPr>
            <a:normAutofit/>
          </a:bodyPr>
          <a:lstStyle/>
          <a:p>
            <a:pPr marL="0" inden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Предназначены для создания, редактирования  и обработки табличных данных различных форм (например, планово-финансовые, бухгалтерские документы, небольшие инженерные расчеты), с возможностью внедрения графических объектов, вычисления по формулам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т.д.(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Microsoft Excel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SuperCalc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Lotus 1-2-3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т.д.)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17481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68" y="4653136"/>
            <a:ext cx="17630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653136"/>
            <a:ext cx="175360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4103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Пакеты для работы с базами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7704856" cy="568863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Предназначены для  работы с большими объемами структурированных данных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базами данных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(как правило, это табличные структуры). СУБД предназначены для автоматизации процедур создания, хранения и извлечения электронных данных. Многие, существующие в различных сферах человеческой деятельности, информационно-справочные программные комплексы реализованы с использованием инструментальных средств СУБД.(Р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aradox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Oracle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FoxPro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5"/>
            <a:ext cx="1725776" cy="18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9120"/>
            <a:ext cx="1617563" cy="16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53136"/>
            <a:ext cx="1919983" cy="19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39000" cy="4103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Графические редакторы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4824536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программы, предназначенные для работы с графическими изображениями. К ним относятся редакторы растровой и векторной графики, программы обработки трехмерной графики (ЗD - редакторы) и т.д.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GIMP, Paint NET,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Photoshop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CorelDraw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14" y="5157192"/>
            <a:ext cx="26499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1630312" cy="16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22207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4103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Издательские программные пакеты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239000" cy="4824536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Комплекс программ, предназначенных для подготовки различных публикаций из текста и графических изображений. С ее помощью можно выполнить макетирование и верстку документов разной сложности: от одностраничной рекламной листовки, цветного буклета до газеты, журнала и книги.(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Microsoft Publisher, Adobe PageMaker, QuarkXPress, Adobe InDesign, Corel Ventura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869160"/>
            <a:ext cx="15890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941168"/>
            <a:ext cx="1568932" cy="157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653136"/>
            <a:ext cx="1497928" cy="188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</TotalTime>
  <Words>398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Прикладное Программное обеспечение  компьютера </vt:lpstr>
      <vt:lpstr>Прикладное  Программное обеспечение (ПО) - </vt:lpstr>
      <vt:lpstr>Слайд 3</vt:lpstr>
      <vt:lpstr>ПО общего назначения </vt:lpstr>
      <vt:lpstr>Текстовые редакторы и процессоры</vt:lpstr>
      <vt:lpstr>Электронные таблицы</vt:lpstr>
      <vt:lpstr>Пакеты для работы с базами данных</vt:lpstr>
      <vt:lpstr>Графические редакторы</vt:lpstr>
      <vt:lpstr>Издательские программные пакеты</vt:lpstr>
      <vt:lpstr>Интернет - браузеры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 ЭВМ</dc:title>
  <cp:lastModifiedBy>keu</cp:lastModifiedBy>
  <cp:revision>50</cp:revision>
  <dcterms:modified xsi:type="dcterms:W3CDTF">2018-10-30T09:48:47Z</dcterms:modified>
</cp:coreProperties>
</file>