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-7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6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5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3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161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7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72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93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749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6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09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2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28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65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8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79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DFE8DA-3496-4A70-8C1C-70C63A0CC45A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618039-F551-45B3-826D-0B68F05C8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8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5766" y="2563792"/>
            <a:ext cx="6815669" cy="1515533"/>
          </a:xfrm>
        </p:spPr>
        <p:txBody>
          <a:bodyPr/>
          <a:lstStyle/>
          <a:p>
            <a:r>
              <a:rPr lang="ru-RU" dirty="0" smtClean="0"/>
              <a:t>Россия на путях к инновационному  развитию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9398" y="4000497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 </a:t>
            </a:r>
            <a:r>
              <a:rPr lang="ru-RU" dirty="0"/>
              <a:t>у</a:t>
            </a:r>
            <a:r>
              <a:rPr lang="ru-RU" dirty="0" smtClean="0"/>
              <a:t>читель истории</a:t>
            </a:r>
            <a:endParaRPr lang="ru-RU" dirty="0" smtClean="0"/>
          </a:p>
          <a:p>
            <a:r>
              <a:rPr lang="ru-RU" dirty="0" smtClean="0"/>
              <a:t>МОУ СШИ №</a:t>
            </a:r>
            <a:r>
              <a:rPr lang="ru-RU" dirty="0" smtClean="0"/>
              <a:t>2 г. Магнитогорска</a:t>
            </a:r>
          </a:p>
          <a:p>
            <a:r>
              <a:rPr lang="ru-RU" dirty="0" err="1" smtClean="0"/>
              <a:t>Ризатдинова</a:t>
            </a:r>
            <a:r>
              <a:rPr lang="ru-RU" dirty="0" smtClean="0"/>
              <a:t> </a:t>
            </a:r>
            <a:r>
              <a:rPr lang="ru-RU" dirty="0" err="1" smtClean="0"/>
              <a:t>Ризида</a:t>
            </a:r>
            <a:r>
              <a:rPr lang="ru-RU" dirty="0" smtClean="0"/>
              <a:t> </a:t>
            </a:r>
            <a:r>
              <a:rPr lang="ru-RU" dirty="0" err="1" smtClean="0"/>
              <a:t>Ибрагимовна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5897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1" y="952500"/>
            <a:ext cx="5105399" cy="47963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Третьим Президентом России 2 марта 2008 г. был избран Дмитрий Анатольевич Медведев. 7 мая 2008 г. Д. А. Медведев вступил в должность Президента Российской Федерации. Премьер-министром был утверждён В. В. Путин.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802" y="952500"/>
            <a:ext cx="3213184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9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1" y="723900"/>
            <a:ext cx="7835899" cy="346286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Стратегия социально-экономического развития России до 2020 г. намечает пути формирования инновационной экономики, отвечающей объективным требованиям внедрения достижений науки в производство, повышения качества современного образования, технологической и информационной революций. В послании Президента России Д. А. Медведева Федеральному Собранию в декабре 2008 г. определены основные ориентиры инновационного развития страны, предусматривающие выдвижение России в число мировых технологических лидеров.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0" y="482600"/>
            <a:ext cx="3674534" cy="2755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3783518"/>
            <a:ext cx="3836061" cy="26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Военный конфликт в Закавказье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1" y="2413000"/>
            <a:ext cx="5930899" cy="350096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ночь на 8 августа 2008 г. грузинские войска подвергли ракетно-артиллерийскому обстрелу территорию Южной Осетии. После этого войска Грузии в нарушение международных соглашений вошли на территорию Южной Осетии, стремясь силой решить давний вопрос о статусе этой территории.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0" y="3027362"/>
            <a:ext cx="4178300" cy="26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3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1" y="584200"/>
            <a:ext cx="4724399" cy="513926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Президент России принял решение о защите населения и российских миротворцев. Российская армия начала военную операцию по принуждению к миру. За 4 дня грузинские войска были остановлены. Одновременно Черноморский флот лишил Грузию военного потенциала на море. 12 августа операция по принуждению Грузии к миру была завершена.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96100" y="455503"/>
            <a:ext cx="43561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Россия признала Абхазию и Южную Осетию и установила с ними дипломатические отношения. Реакция стран Запада на эти события была враждебной.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0" y="3746500"/>
            <a:ext cx="3632200" cy="2724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176" y="3746500"/>
            <a:ext cx="2953549" cy="25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1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Политическая реформа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1" y="2527299"/>
            <a:ext cx="4356099" cy="358986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Президент Д. А. Медведев объявил о необходимости изменений в политической системе страны в соответствии с новыми задачами. Главным направлением этого процесса было провозглашено повышение уровня доверия в обществе.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6601" y="2527299"/>
            <a:ext cx="593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1)Право контроля у местных органов самоуправления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2)Внесены изменения в Конституцию РФ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3)Расширились права Федерального Собрания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4)Увеличились сроки полномочий Президента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5)Усилена роль политических партий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6)2011г.-закон «О полиции»</a:t>
            </a:r>
          </a:p>
        </p:txBody>
      </p:sp>
    </p:spTree>
    <p:extLst>
      <p:ext uri="{BB962C8B-B14F-4D97-AF65-F5344CB8AC3E}">
        <p14:creationId xmlns:p14="http://schemas.microsoft.com/office/powerpoint/2010/main" val="299655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Ориентиры инновационного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1" y="2552699"/>
            <a:ext cx="5473699" cy="364066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Послании Федеральному собранию в 2009 г. Президент Медведев объявил о переходе России к всесторонней модернизации на основе инновационных технологий. Конечной целью этого процесса было объявлено обретение Россией статуса мировой державы на принципиально новой основе.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787" y="2285999"/>
            <a:ext cx="37814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Президентские выборы 2012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401" y="2438399"/>
            <a:ext cx="6476999" cy="358986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 марта 2012 г. состоялись очередные выборы Президента России. Победу на них одержал В. В. Путин. После выборов прошли демонстрации и митинги как в поддержку, так и против их результатов. 7 мая 2012 г. В. В. Путин вступил в должность Президента Российской Федерации. 8 мая 2012 г. Председателем Правительства страны был утверждён Д. А. Медведев, избранный затем лидером партии «Единая Россия».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2285999"/>
            <a:ext cx="3232150" cy="42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4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427</Words>
  <Application>Microsoft Office PowerPoint</Application>
  <PresentationFormat>Произвольный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Россия на путях к инновационному  развитию</vt:lpstr>
      <vt:lpstr>Презентация PowerPoint</vt:lpstr>
      <vt:lpstr>Презентация PowerPoint</vt:lpstr>
      <vt:lpstr>Военный конфликт в Закавказье</vt:lpstr>
      <vt:lpstr>Презентация PowerPoint</vt:lpstr>
      <vt:lpstr>Политическая реформа</vt:lpstr>
      <vt:lpstr>Ориентиры инновационного развития</vt:lpstr>
      <vt:lpstr>Президентские выборы 2012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на путях к инновационному  развитию</dc:title>
  <dc:creator>KASTEN</dc:creator>
  <cp:lastModifiedBy>Кабинет №307</cp:lastModifiedBy>
  <cp:revision>5</cp:revision>
  <dcterms:created xsi:type="dcterms:W3CDTF">2017-03-04T06:09:30Z</dcterms:created>
  <dcterms:modified xsi:type="dcterms:W3CDTF">2017-05-22T05:42:39Z</dcterms:modified>
</cp:coreProperties>
</file>