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Тут текст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admin.debryansk.ru/projects/ravnenie/history/breakb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Восстановление </a:t>
            </a:r>
            <a:r>
              <a:rPr lang="ru-RU" dirty="0" smtClean="0"/>
              <a:t>экономики»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52664"/>
            <a:ext cx="4896544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</a:t>
            </a:r>
          </a:p>
          <a:p>
            <a:r>
              <a:rPr lang="ru-RU" dirty="0" smtClean="0"/>
              <a:t> истории и обществознания</a:t>
            </a:r>
          </a:p>
          <a:p>
            <a:r>
              <a:rPr lang="ru-RU" dirty="0" smtClean="0"/>
              <a:t>Губина Ирина Ивановна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rgbClr val="A5B59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Муниципальное бюджетное общеобразовательное</a:t>
            </a:r>
          </a:p>
          <a:p>
            <a:pPr algn="ctr"/>
            <a:r>
              <a:rPr lang="ru-RU" sz="2000" dirty="0" smtClean="0">
                <a:ln w="10160">
                  <a:solidFill>
                    <a:srgbClr val="A5B59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учреждение – средняя общеобразовательная школа</a:t>
            </a:r>
          </a:p>
          <a:p>
            <a:pPr algn="ctr"/>
            <a:r>
              <a:rPr lang="ru-RU" sz="2000" dirty="0" smtClean="0">
                <a:ln w="10160">
                  <a:solidFill>
                    <a:srgbClr val="A5B59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№4 х.Малоорловский</a:t>
            </a:r>
          </a:p>
        </p:txBody>
      </p:sp>
    </p:spTree>
    <p:extLst>
      <p:ext uri="{BB962C8B-B14F-4D97-AF65-F5344CB8AC3E}">
        <p14:creationId xmlns:p14="http://schemas.microsoft.com/office/powerpoint/2010/main" val="18275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-27384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3600" dirty="0" smtClean="0"/>
              <a:t>Денежная реформа </a:t>
            </a:r>
            <a:r>
              <a:rPr lang="ru-RU" altLang="ru-RU" sz="3600" dirty="0" smtClean="0"/>
              <a:t>1947 </a:t>
            </a:r>
            <a:r>
              <a:rPr lang="ru-RU" altLang="ru-RU" sz="3600" dirty="0" smtClean="0"/>
              <a:t>года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5536" y="1017240"/>
            <a:ext cx="40386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400" b="1" dirty="0" smtClean="0"/>
              <a:t>Цели</a:t>
            </a:r>
          </a:p>
          <a:p>
            <a:pPr eaLnBrk="1" hangingPunct="1">
              <a:buClr>
                <a:schemeClr val="tx1"/>
              </a:buClr>
            </a:pPr>
            <a:r>
              <a:rPr lang="ru-RU" altLang="ru-RU" sz="2400" b="1" dirty="0" smtClean="0"/>
              <a:t>Антиинфляционная  </a:t>
            </a:r>
          </a:p>
          <a:p>
            <a:pPr eaLnBrk="1" hangingPunct="1">
              <a:buClr>
                <a:schemeClr val="tx1"/>
              </a:buClr>
            </a:pPr>
            <a:r>
              <a:rPr lang="ru-RU" altLang="ru-RU" sz="2400" b="1" dirty="0" smtClean="0"/>
              <a:t>Пропагандистская</a:t>
            </a:r>
            <a:r>
              <a:rPr lang="ru-RU" altLang="ru-RU" sz="2800" dirty="0" smtClean="0"/>
              <a:t> </a:t>
            </a:r>
          </a:p>
          <a:p>
            <a:pPr eaLnBrk="1" hangingPunct="1">
              <a:buClr>
                <a:schemeClr val="tx1"/>
              </a:buClr>
            </a:pPr>
            <a:endParaRPr lang="ru-RU" altLang="ru-RU" sz="2600" dirty="0" smtClean="0">
              <a:latin typeface="Lucida Handwriting" pitchFamily="66" charset="0"/>
            </a:endParaRPr>
          </a:p>
        </p:txBody>
      </p:sp>
      <p:sp>
        <p:nvSpPr>
          <p:cNvPr id="2253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499993" y="908720"/>
            <a:ext cx="4644007" cy="45720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2800" b="1" dirty="0" smtClean="0"/>
              <a:t>Содержание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000" b="1" dirty="0" smtClean="0"/>
              <a:t>Выпущены новые деньги образца 1947 г. 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000" b="1" dirty="0" smtClean="0"/>
              <a:t>Обмен старых денег на новые в течении недели.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000" b="1" dirty="0" smtClean="0"/>
              <a:t>Разработана сложная система переоценки вкладов в сбербанках.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000" b="1" dirty="0" smtClean="0"/>
              <a:t>Отмена карточной системы.</a:t>
            </a:r>
          </a:p>
        </p:txBody>
      </p:sp>
      <p:pic>
        <p:nvPicPr>
          <p:cNvPr id="22533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2195513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32" y="2564904"/>
            <a:ext cx="2305050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di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24400"/>
            <a:ext cx="3635375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-27384"/>
            <a:ext cx="8229600" cy="92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3600" dirty="0" smtClean="0"/>
              <a:t>Итоги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764704"/>
            <a:ext cx="8569200" cy="338437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200" b="1" dirty="0" smtClean="0"/>
              <a:t>Сохранены билеты Государственного банка, казначейские билеты и разменная монета.</a:t>
            </a:r>
          </a:p>
          <a:p>
            <a:pPr eaLnBrk="1" hangingPunct="1"/>
            <a:r>
              <a:rPr lang="ru-RU" altLang="ru-RU" sz="2200" b="1" dirty="0" smtClean="0"/>
              <a:t>количество денег, находящихся у населения, резко уменьшилось</a:t>
            </a:r>
            <a:r>
              <a:rPr lang="ru-RU" altLang="ru-RU" sz="2200" dirty="0" smtClean="0"/>
              <a:t> </a:t>
            </a:r>
            <a:endParaRPr lang="ru-RU" altLang="ru-RU" sz="2200" b="1" dirty="0" smtClean="0"/>
          </a:p>
          <a:p>
            <a:pPr eaLnBrk="1" hangingPunct="1"/>
            <a:r>
              <a:rPr lang="ru-RU" altLang="ru-RU" sz="2200" b="1" dirty="0" smtClean="0"/>
              <a:t>сокращен государственный долг по займам и уменьшены связанные с ним расходы государственного бюджета.</a:t>
            </a:r>
            <a:r>
              <a:rPr lang="ru-RU" altLang="ru-RU" sz="2200" dirty="0" smtClean="0"/>
              <a:t> </a:t>
            </a:r>
            <a:r>
              <a:rPr lang="ru-RU" altLang="ru-RU" sz="2200" b="1" dirty="0" smtClean="0"/>
              <a:t>.</a:t>
            </a:r>
          </a:p>
          <a:p>
            <a:pPr eaLnBrk="1" hangingPunct="1"/>
            <a:r>
              <a:rPr lang="ru-RU" altLang="ru-RU" sz="2200" b="1" dirty="0" smtClean="0"/>
              <a:t>Нанесён удар по спекулянтам.</a:t>
            </a:r>
          </a:p>
          <a:p>
            <a:pPr eaLnBrk="1" hangingPunct="1"/>
            <a:r>
              <a:rPr lang="ru-RU" altLang="ru-RU" sz="2200" b="1" dirty="0" smtClean="0"/>
              <a:t>Ликвидированы последствия второй мировой войны в области денежного обращения.</a:t>
            </a:r>
          </a:p>
        </p:txBody>
      </p:sp>
      <p:pic>
        <p:nvPicPr>
          <p:cNvPr id="23556" name="Picture 4" descr="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4321025" cy="193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4137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ИТОГИ  ЭКОНОМИЧЕСКОГО  РАЗВИТИЯ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8424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Довоенный уровень промышленного </a:t>
            </a: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производства достигнут </a:t>
            </a: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1948 г.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Восстановлено и построено 6200 промышленных </a:t>
            </a: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предприятий.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Приоритетное </a:t>
            </a: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развитие тяжелой </a:t>
            </a: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промышленности и  </a:t>
            </a: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ВПК.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Довоенный уровень развития сельского хозяйства был </a:t>
            </a:r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достигнут в начале 50-х годов ХХ века.</a:t>
            </a:r>
            <a:endParaRPr lang="ru-RU" alt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Сокращение расходов на социальную сферу.</a:t>
            </a:r>
          </a:p>
        </p:txBody>
      </p:sp>
    </p:spTree>
    <p:extLst>
      <p:ext uri="{BB962C8B-B14F-4D97-AF65-F5344CB8AC3E}">
        <p14:creationId xmlns:p14="http://schemas.microsoft.com/office/powerpoint/2010/main" val="16224447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poster-1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3269022"/>
            <a:ext cx="399573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164513" cy="129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ИСТОЧНИКИ  ВОССТАНОВЛЕНИЯ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НАРОДНОГО ХОЗЯЙСТВА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23850" y="1700213"/>
            <a:ext cx="849630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Трудовой энтузиазм советского народа;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Централизация экономики;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Репарации с Германии;</a:t>
            </a:r>
          </a:p>
          <a:p>
            <a:pPr>
              <a:spcBef>
                <a:spcPct val="50000"/>
              </a:spcBef>
            </a:pPr>
            <a:endParaRPr lang="ru-RU" altLang="ru-RU" sz="2400" b="1" dirty="0">
              <a:solidFill>
                <a:srgbClr val="660066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067175" y="3068638"/>
            <a:ext cx="50768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Перераспределение средств из аграрного сектора  в </a:t>
            </a:r>
            <a:r>
              <a:rPr lang="ru-RU" altLang="ru-RU" sz="24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промышленный</a:t>
            </a: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Сокращение расходов на </a:t>
            </a:r>
            <a:r>
              <a:rPr lang="ru-RU" altLang="ru-RU" sz="24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социальную </a:t>
            </a: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сферу;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труда узников ГУЛАГа и военнопленных;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Денежная реформа 1947 г.</a:t>
            </a:r>
          </a:p>
        </p:txBody>
      </p:sp>
    </p:spTree>
    <p:extLst>
      <p:ext uri="{BB962C8B-B14F-4D97-AF65-F5344CB8AC3E}">
        <p14:creationId xmlns:p14="http://schemas.microsoft.com/office/powerpoint/2010/main" val="37128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/>
      <p:bldP spid="256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323850" y="765175"/>
            <a:ext cx="8208963" cy="1223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55650" y="2276475"/>
            <a:ext cx="799306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1.Параграф № 30.                              2.Заполнить таблицу на тему «Преимущества  и  недостатки советской модели социально-экономического развития СССР в 1945-1953 гг.»</a:t>
            </a:r>
          </a:p>
        </p:txBody>
      </p:sp>
    </p:spTree>
    <p:extLst>
      <p:ext uri="{BB962C8B-B14F-4D97-AF65-F5344CB8AC3E}">
        <p14:creationId xmlns:p14="http://schemas.microsoft.com/office/powerpoint/2010/main" val="2999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Послевоенное положение экономики СССР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Альтернативы восстановления экономики СССР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Восстановление и развитие промышленности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Денежная реформа и ее последствия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Сельское хозяйство в послевоенный период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1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87208" cy="1296144"/>
          </a:xfrm>
        </p:spPr>
        <p:txBody>
          <a:bodyPr>
            <a:normAutofit/>
          </a:bodyPr>
          <a:lstStyle/>
          <a:p>
            <a:r>
              <a:rPr lang="ru-RU" sz="3600" dirty="0"/>
              <a:t>Послевоенное положение экономики </a:t>
            </a:r>
            <a:r>
              <a:rPr lang="ru-RU" sz="3600" dirty="0" smtClean="0"/>
              <a:t>СССР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Урон, причиненный Советскому Союзу фашистскими захватчиками, превысил потери во Второй мировой войне всех европейских государств, вместе взятых. Многие западные политики и экономисты утверждали, что для восстановления разрушенного войной народного хозяйства СССР потребуется не менее 50 лет и он надолго утратил свою роль великой державы. Но советские люди сделали невероятное и в самые короткие сроки восстановили народное хозяйство страны</a:t>
            </a:r>
          </a:p>
        </p:txBody>
      </p:sp>
    </p:spTree>
    <p:extLst>
      <p:ext uri="{BB962C8B-B14F-4D97-AF65-F5344CB8AC3E}">
        <p14:creationId xmlns:p14="http://schemas.microsoft.com/office/powerpoint/2010/main" val="23962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Огромные людские потери – 27 млн. человек.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Значительные </a:t>
            </a:r>
            <a:r>
              <a:rPr lang="ru-RU" dirty="0"/>
              <a:t>материальные потери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25 млн. человек лишилось крова;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выведено из строя </a:t>
            </a:r>
            <a:r>
              <a:rPr lang="ru-RU" dirty="0" smtClean="0"/>
              <a:t>32 </a:t>
            </a:r>
            <a:r>
              <a:rPr lang="ru-RU" dirty="0"/>
              <a:t>тыс. </a:t>
            </a:r>
            <a:r>
              <a:rPr lang="ru-RU" dirty="0" err="1" smtClean="0"/>
              <a:t>пром</a:t>
            </a:r>
            <a:r>
              <a:rPr lang="ru-RU" dirty="0" smtClean="0"/>
              <a:t>. </a:t>
            </a:r>
            <a:r>
              <a:rPr lang="ru-RU" dirty="0"/>
              <a:t>предприятий;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-посевные </a:t>
            </a:r>
            <a:r>
              <a:rPr lang="ru-RU" dirty="0"/>
              <a:t>площади сократились на 36,8 </a:t>
            </a:r>
            <a:r>
              <a:rPr lang="ru-RU" dirty="0" err="1"/>
              <a:t>млн.га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сожжено и разрушено более 70 тыс. сел;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разорено 98 тыс. </a:t>
            </a:r>
            <a:r>
              <a:rPr lang="ru-RU" dirty="0" smtClean="0"/>
              <a:t>колхозов; 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общий экономический ущерб превышал национальный доход за 1940 г. в 20 раз.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  Экономика </a:t>
            </a:r>
            <a:r>
              <a:rPr lang="ru-RU" dirty="0"/>
              <a:t>страны была полностью ориентирована на потребности войны</a:t>
            </a:r>
          </a:p>
        </p:txBody>
      </p:sp>
    </p:spTree>
    <p:extLst>
      <p:ext uri="{BB962C8B-B14F-4D97-AF65-F5344CB8AC3E}">
        <p14:creationId xmlns:p14="http://schemas.microsoft.com/office/powerpoint/2010/main" val="18648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50825" y="2781300"/>
            <a:ext cx="3960813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Перевод страны на </a:t>
            </a:r>
          </a:p>
          <a:p>
            <a:pPr algn="ctr"/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мирные </a:t>
            </a:r>
          </a:p>
          <a:p>
            <a:pPr algn="ctr"/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рельсы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003800" y="2852738"/>
            <a:ext cx="3816350" cy="1223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Восстановление</a:t>
            </a:r>
          </a:p>
          <a:p>
            <a:pPr algn="ctr"/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народного</a:t>
            </a:r>
          </a:p>
          <a:p>
            <a:pPr algn="ctr"/>
            <a:r>
              <a:rPr lang="ru-RU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хозяйства</a:t>
            </a: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776864" cy="17274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280"/>
              </a:avLst>
            </a:prstTxWarp>
          </a:bodyPr>
          <a:lstStyle/>
          <a:p>
            <a:pPr algn="ctr"/>
            <a:r>
              <a:rPr lang="ru-RU" sz="44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Главные задачи </a:t>
            </a:r>
          </a:p>
          <a:p>
            <a:pPr algn="ctr"/>
            <a:r>
              <a:rPr lang="ru-RU" sz="44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послевоенного развития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2771775" y="1844675"/>
            <a:ext cx="1728788" cy="863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4500563" y="1844675"/>
            <a:ext cx="1366837" cy="936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57351" name="Picture 7" descr="risunok0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080"/>
            <a:ext cx="4392612" cy="263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  <p:bldP spid="57348" grpId="0" animBg="1"/>
      <p:bldP spid="57349" grpId="0" animBg="1"/>
      <p:bldP spid="573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63800" y="1000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18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63575" y="350838"/>
            <a:ext cx="77247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2000">
              <a:solidFill>
                <a:schemeClr val="accent2"/>
              </a:solidFill>
            </a:endParaRPr>
          </a:p>
          <a:p>
            <a:pPr algn="ctr"/>
            <a:r>
              <a:rPr lang="ru-RU" altLang="ru-RU" sz="2800">
                <a:solidFill>
                  <a:schemeClr val="accent2"/>
                </a:solidFill>
              </a:rPr>
              <a:t> </a:t>
            </a: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  <a:p>
            <a:pPr algn="ctr"/>
            <a:endParaRPr lang="ru-RU" altLang="ru-RU" sz="2800">
              <a:solidFill>
                <a:schemeClr val="accent2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148263" y="8366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2339975" y="765175"/>
            <a:ext cx="1655763" cy="36036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7504" y="1138535"/>
            <a:ext cx="4145409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опыта нэпа, возможность роспуска колхозов.</a:t>
            </a:r>
          </a:p>
          <a:p>
            <a:pPr>
              <a:buFontTx/>
              <a:buAutoNum type="arabicPeriod"/>
            </a:pPr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Разрешение мелкой </a:t>
            </a:r>
            <a:r>
              <a:rPr lang="ru-RU" altLang="ru-RU" sz="2000" b="1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частно</a:t>
            </a:r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-предпринимательской деятельности</a:t>
            </a:r>
          </a:p>
          <a:p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3.Принять новую конституцию, расширение демократических прав</a:t>
            </a:r>
          </a:p>
          <a:p>
            <a:endParaRPr lang="ru-RU" altLang="ru-RU" sz="20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140200" y="765175"/>
            <a:ext cx="1584325" cy="431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252913" y="1196975"/>
            <a:ext cx="4891087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Сталин настаивал на  возврате к </a:t>
            </a:r>
          </a:p>
          <a:p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модели экономического </a:t>
            </a:r>
          </a:p>
          <a:p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развития 30-х годов</a:t>
            </a:r>
          </a:p>
          <a:p>
            <a:r>
              <a:rPr lang="ru-RU" altLang="ru-RU" sz="2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Мобилизационные методы решения возникших проблем</a:t>
            </a:r>
            <a:endParaRPr lang="ru-RU" altLang="ru-RU" sz="18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pic>
        <p:nvPicPr>
          <p:cNvPr id="18441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077072"/>
            <a:ext cx="16573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13584"/>
            <a:ext cx="1611312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19458" y="6341269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Н.А. Вознесенский</a:t>
            </a:r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2325801" y="6341269"/>
            <a:ext cx="2155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D91A0"/>
              </a:buClr>
              <a:buFont typeface="Wingdings 2" pitchFamily="18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Маленков</a:t>
            </a:r>
          </a:p>
        </p:txBody>
      </p:sp>
      <p:sp>
        <p:nvSpPr>
          <p:cNvPr id="18445" name="WordArt 17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569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МОДЕЛИ РАЗВИТИЯ  ЭКОНОМИКИ</a:t>
            </a:r>
          </a:p>
        </p:txBody>
      </p:sp>
      <p:pic>
        <p:nvPicPr>
          <p:cNvPr id="18446" name="Picture 19" descr="[IS9IR_5-42]_[PD_01-r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4248150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1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6"/>
            <a:ext cx="8229600" cy="8640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altLang="ru-RU" dirty="0"/>
              <a:t>Три задачи развития </a:t>
            </a:r>
            <a:r>
              <a:rPr lang="ru-RU" altLang="ru-RU" dirty="0" smtClean="0"/>
              <a:t>промышленности :</a:t>
            </a:r>
            <a:endParaRPr lang="ru-RU" altLang="ru-RU" sz="3800" dirty="0" smtClean="0">
              <a:ln>
                <a:noFill/>
              </a:ln>
              <a:effectLst/>
            </a:endParaRPr>
          </a:p>
        </p:txBody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716016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Перестройка </a:t>
            </a:r>
            <a:r>
              <a:rPr lang="ru-RU" altLang="ru-RU" dirty="0" smtClean="0"/>
              <a:t>промышленности на мирный лад (конверсия)</a:t>
            </a:r>
          </a:p>
          <a:p>
            <a:r>
              <a:rPr lang="ru-RU" altLang="ru-RU" dirty="0" smtClean="0"/>
              <a:t>Возрождение разрушенного в годы войны промышленного потенциала. </a:t>
            </a:r>
          </a:p>
          <a:p>
            <a:r>
              <a:rPr lang="ru-RU" altLang="ru-RU" dirty="0" smtClean="0"/>
              <a:t>Новое строительство, диктуемые перспективами дальнейшего хозяйственного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8540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4462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Промышленное развитие</a:t>
            </a:r>
          </a:p>
        </p:txBody>
      </p:sp>
      <p:pic>
        <p:nvPicPr>
          <p:cNvPr id="20483" name="Picture 3" descr="09-12-06-stalin-0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24744"/>
            <a:ext cx="409575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5" descr="profinter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6700"/>
            <a:ext cx="4103688" cy="259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break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786"/>
            <a:ext cx="4176713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13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7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497639" cy="15118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96"/>
              </a:avLst>
            </a:prstTxWarp>
          </a:bodyPr>
          <a:lstStyle/>
          <a:p>
            <a:pPr algn="ctr"/>
            <a:r>
              <a:rPr lang="ru-RU" sz="7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Итоги </a:t>
            </a:r>
          </a:p>
          <a:p>
            <a:pPr algn="ctr"/>
            <a:r>
              <a:rPr lang="ru-RU" sz="7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промышленного</a:t>
            </a:r>
          </a:p>
          <a:p>
            <a:pPr algn="ctr"/>
            <a:r>
              <a:rPr lang="ru-RU" sz="7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развития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07505" y="1842292"/>
            <a:ext cx="4824536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Перевод промышленности на мирные рельсы.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Экономический подъем. К 1948 г. довоенный уровень достигнут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тяжелой промышленности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Медленное восстановление отраслей легкой промышленности.</a:t>
            </a:r>
          </a:p>
        </p:txBody>
      </p:sp>
      <p:pic>
        <p:nvPicPr>
          <p:cNvPr id="21508" name="Picture 8" descr="12_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46" y="1828686"/>
            <a:ext cx="4000500" cy="47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514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 «Восстановление экономики»</vt:lpstr>
      <vt:lpstr>План:</vt:lpstr>
      <vt:lpstr>Послевоенное положение экономики СССР</vt:lpstr>
      <vt:lpstr>Последствия войны</vt:lpstr>
      <vt:lpstr>Презентация PowerPoint</vt:lpstr>
      <vt:lpstr>Презентация PowerPoint</vt:lpstr>
      <vt:lpstr>Три задачи развития промышленности :</vt:lpstr>
      <vt:lpstr>Промышленное развитие</vt:lpstr>
      <vt:lpstr>Презентация PowerPoint</vt:lpstr>
      <vt:lpstr>Денежная реформа 1947 года</vt:lpstr>
      <vt:lpstr>Итоги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8</cp:revision>
  <dcterms:created xsi:type="dcterms:W3CDTF">2017-03-30T17:59:25Z</dcterms:created>
  <dcterms:modified xsi:type="dcterms:W3CDTF">2017-03-30T18:48:13Z</dcterms:modified>
</cp:coreProperties>
</file>