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7B0F0-3235-439E-84C2-14E144C4FFAB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39988-AFD9-4E03-A1E0-02EDA830E13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мои фотографии\мои картинки\пожелания, рисовашки\Frame-66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11100"/>
                    </a14:imgEffect>
                    <a14:imgEffect>
                      <a14:saturation sat="200000"/>
                    </a14:imgEffect>
                    <a14:imgEffect>
                      <a14:brightnessContrast bright="-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" y="0"/>
            <a:ext cx="9159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482453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E34F79"/>
                </a:solidFill>
              </a:rPr>
              <a:t>Презентация на тему:</a:t>
            </a:r>
            <a:r>
              <a:rPr lang="ru-RU" dirty="0" smtClean="0">
                <a:solidFill>
                  <a:srgbClr val="E34F79"/>
                </a:solidFill>
              </a:rPr>
              <a:t/>
            </a:r>
            <a:br>
              <a:rPr lang="ru-RU" dirty="0" smtClean="0">
                <a:solidFill>
                  <a:srgbClr val="E34F79"/>
                </a:solidFill>
              </a:rPr>
            </a:br>
            <a:r>
              <a:rPr lang="ru-RU" dirty="0" smtClean="0">
                <a:solidFill>
                  <a:srgbClr val="E34F79"/>
                </a:solidFill>
              </a:rPr>
              <a:t>«Мамин платок»</a:t>
            </a:r>
            <a:endParaRPr lang="ru-RU" dirty="0">
              <a:solidFill>
                <a:srgbClr val="E34F7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864" y="3717032"/>
            <a:ext cx="4343011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Пулина Валерия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86182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Г. Городец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2013-2014 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499" y="3861048"/>
            <a:ext cx="2937307" cy="7223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Борис</a:t>
            </a:r>
            <a:br>
              <a:rPr lang="ru-RU" sz="3600" dirty="0" smtClean="0"/>
            </a:br>
            <a:r>
              <a:rPr lang="ru-RU" sz="3600" dirty="0" smtClean="0"/>
              <a:t> Кустодиев</a:t>
            </a:r>
            <a:endParaRPr lang="ru-RU" sz="3600" dirty="0"/>
          </a:p>
        </p:txBody>
      </p:sp>
      <p:pic>
        <p:nvPicPr>
          <p:cNvPr id="6146" name="Picture 2" descr="C:\Users\пк\Desktop\для практики!\iкустоди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39654"/>
            <a:ext cx="2736303" cy="33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для практики!\32166-3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39654"/>
            <a:ext cx="2700000" cy="33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esktop\для практики!\кустодиев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9653"/>
            <a:ext cx="2520280" cy="26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для практики!\iлор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77" y="3433763"/>
            <a:ext cx="2410197" cy="30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276872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E34F7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«Мамин платок»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82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700" y="404664"/>
            <a:ext cx="2314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Раньше…</a:t>
            </a:r>
            <a:endParaRPr lang="ru-RU" dirty="0"/>
          </a:p>
        </p:txBody>
      </p:sp>
      <p:pic>
        <p:nvPicPr>
          <p:cNvPr id="5123" name="Picture 3" descr="C:\Users\пк\Desktop\для практики!\12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7326"/>
            <a:ext cx="3080300" cy="31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для практики!\1154-18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91" y="1452963"/>
            <a:ext cx="3200174" cy="32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для практики!\779-18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50" y="3053050"/>
            <a:ext cx="3115099" cy="31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668" y="476672"/>
            <a:ext cx="2890664" cy="737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сейчас…</a:t>
            </a:r>
            <a:endParaRPr lang="ru-RU" dirty="0"/>
          </a:p>
        </p:txBody>
      </p:sp>
      <p:pic>
        <p:nvPicPr>
          <p:cNvPr id="3" name="Picture 2" descr="C:\Users\пк\Desktop\для практики!\iCADCW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0243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для практики!\p1100897_2_40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82" y="4249477"/>
            <a:ext cx="2663485" cy="26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для практики!\45330672_Shawl_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332173"/>
            <a:ext cx="2488420" cy="21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для практики!\54268685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7" y="1504337"/>
            <a:ext cx="2986732" cy="356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01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80" y="1124744"/>
            <a:ext cx="4906888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Главная героиня-</a:t>
            </a:r>
            <a:br>
              <a:rPr lang="ru-RU" sz="4400" dirty="0" smtClean="0"/>
            </a:br>
            <a:r>
              <a:rPr lang="ru-RU" sz="5300" dirty="0" smtClean="0"/>
              <a:t> роза</a:t>
            </a:r>
            <a:endParaRPr lang="ru-RU" sz="5300" dirty="0"/>
          </a:p>
        </p:txBody>
      </p:sp>
      <p:pic>
        <p:nvPicPr>
          <p:cNvPr id="4099" name="Picture 3" descr="C:\Users\пк\Desktop\для практики!\0_2dd2b_70bd9da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4" y="1916832"/>
            <a:ext cx="78745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336" y="823133"/>
            <a:ext cx="446449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Но также используют</a:t>
            </a:r>
            <a:br>
              <a:rPr lang="ru-RU" sz="4000" dirty="0" smtClean="0"/>
            </a:br>
            <a:r>
              <a:rPr lang="ru-RU" sz="4000" dirty="0" smtClean="0"/>
              <a:t> и другие цветы</a:t>
            </a:r>
            <a:endParaRPr lang="ru-RU" sz="4000" dirty="0"/>
          </a:p>
        </p:txBody>
      </p:sp>
      <p:pic>
        <p:nvPicPr>
          <p:cNvPr id="3075" name="Picture 3" descr="C:\Users\пк\Desktop\для практики!\1341-7f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" y="296652"/>
            <a:ext cx="2716840" cy="28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для практики!\12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785" y="43694"/>
            <a:ext cx="2529940" cy="30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для практики!\ff808a2991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292919"/>
            <a:ext cx="4104456" cy="3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для практики!\topic_img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24" y="2056626"/>
            <a:ext cx="2931900" cy="27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45638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Кайма</a:t>
            </a:r>
            <a:endParaRPr lang="ru-RU" dirty="0"/>
          </a:p>
        </p:txBody>
      </p:sp>
      <p:pic>
        <p:nvPicPr>
          <p:cNvPr id="2051" name="Picture 3" descr="C:\Users\пк\Desktop\для практики!\p1100897_2_40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7963"/>
            <a:ext cx="32004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для практики!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0026"/>
            <a:ext cx="2915816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для практики!\54268685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76" y="3272572"/>
            <a:ext cx="3670300" cy="34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824536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Цветовая гамма:</a:t>
            </a:r>
            <a:br>
              <a:rPr lang="ru-RU" dirty="0" smtClean="0"/>
            </a:br>
            <a:r>
              <a:rPr lang="ru-RU" dirty="0" smtClean="0"/>
              <a:t>1. В теплой гамме</a:t>
            </a:r>
            <a:endParaRPr lang="ru-RU" dirty="0"/>
          </a:p>
        </p:txBody>
      </p:sp>
      <p:pic>
        <p:nvPicPr>
          <p:cNvPr id="8195" name="Picture 3" descr="C:\Users\пк\Desktop\для практики!\45330672_Shawl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3924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0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4896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solidFill>
                  <a:srgbClr val="04617B"/>
                </a:solidFill>
              </a:rPr>
              <a:t>Цветовая гамма:</a:t>
            </a:r>
            <a:br>
              <a:rPr lang="ru-RU" sz="4500" dirty="0">
                <a:solidFill>
                  <a:srgbClr val="04617B"/>
                </a:solidFill>
              </a:rPr>
            </a:br>
            <a:r>
              <a:rPr lang="ru-RU" sz="4500" dirty="0" smtClean="0">
                <a:solidFill>
                  <a:srgbClr val="04617B"/>
                </a:solidFill>
              </a:rPr>
              <a:t>2. </a:t>
            </a:r>
            <a:r>
              <a:rPr lang="ru-RU" sz="4500" dirty="0">
                <a:solidFill>
                  <a:srgbClr val="04617B"/>
                </a:solidFill>
              </a:rPr>
              <a:t>В </a:t>
            </a:r>
            <a:r>
              <a:rPr lang="ru-RU" sz="4500" dirty="0" smtClean="0">
                <a:solidFill>
                  <a:srgbClr val="04617B"/>
                </a:solidFill>
              </a:rPr>
              <a:t>холодной гамме</a:t>
            </a:r>
            <a:endParaRPr lang="ru-RU" dirty="0"/>
          </a:p>
        </p:txBody>
      </p:sp>
      <p:pic>
        <p:nvPicPr>
          <p:cNvPr id="9219" name="Picture 3" descr="C:\Users\пк\Desktop\для практики!\1341-7f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26" y="2348880"/>
            <a:ext cx="511256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08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853" y="620688"/>
            <a:ext cx="4752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dirty="0">
                <a:solidFill>
                  <a:srgbClr val="04617B"/>
                </a:solidFill>
              </a:rPr>
              <a:t>Цветовая гамма:</a:t>
            </a:r>
            <a:br>
              <a:rPr lang="ru-RU" sz="4100" dirty="0">
                <a:solidFill>
                  <a:srgbClr val="04617B"/>
                </a:solidFill>
              </a:rPr>
            </a:br>
            <a:r>
              <a:rPr lang="ru-RU" sz="4100" dirty="0" smtClean="0">
                <a:solidFill>
                  <a:srgbClr val="04617B"/>
                </a:solidFill>
              </a:rPr>
              <a:t>3. В контрастной гамме</a:t>
            </a:r>
            <a:endParaRPr lang="ru-RU" dirty="0"/>
          </a:p>
        </p:txBody>
      </p:sp>
      <p:pic>
        <p:nvPicPr>
          <p:cNvPr id="10243" name="Picture 3" descr="C:\Users\пк\Desktop\для практики!\topic_im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9766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к\Desktop\мои фотографии\мои картинки\пожелания, рисовашки\Frame-66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9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2" y="0"/>
            <a:ext cx="9315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601" y="404664"/>
            <a:ext cx="56886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1340768"/>
            <a:ext cx="58101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Расцвели на ткани…</a:t>
            </a:r>
          </a:p>
          <a:p>
            <a:pPr algn="ctr"/>
            <a:r>
              <a:rPr lang="ru-RU" sz="2800" dirty="0" smtClean="0"/>
              <a:t>Напечатаны они-</a:t>
            </a:r>
          </a:p>
          <a:p>
            <a:pPr algn="ctr"/>
            <a:r>
              <a:rPr lang="ru-RU" sz="2800" dirty="0" smtClean="0"/>
              <a:t>Умелыми руками.</a:t>
            </a:r>
          </a:p>
          <a:p>
            <a:pPr algn="ctr"/>
            <a:r>
              <a:rPr lang="ru-RU" sz="2800" dirty="0" smtClean="0"/>
              <a:t>В целом мире мы известны,</a:t>
            </a:r>
          </a:p>
          <a:p>
            <a:pPr algn="ctr"/>
            <a:r>
              <a:rPr lang="ru-RU" sz="2800" dirty="0" smtClean="0"/>
              <a:t>Знает на любой знаток,</a:t>
            </a:r>
          </a:p>
          <a:p>
            <a:pPr algn="ctr"/>
            <a:r>
              <a:rPr lang="ru-RU" sz="2800" dirty="0" smtClean="0"/>
              <a:t>Этот сувенир чудесный</a:t>
            </a:r>
          </a:p>
          <a:p>
            <a:pPr algn="ctr"/>
            <a:r>
              <a:rPr lang="ru-RU" sz="2800" dirty="0" smtClean="0"/>
              <a:t>Значит…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4" y="4653136"/>
            <a:ext cx="39258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к\Desktop\для практики!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0250"/>
            <a:ext cx="2263438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485" y="321297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План: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1. Выбор положения альбома;</a:t>
            </a:r>
            <a:br>
              <a:rPr lang="ru-RU" sz="4000" dirty="0" smtClean="0"/>
            </a:br>
            <a:r>
              <a:rPr lang="ru-RU" sz="4000" dirty="0" smtClean="0"/>
              <a:t>2. </a:t>
            </a:r>
            <a:r>
              <a:rPr lang="ru-RU" sz="4000" dirty="0"/>
              <a:t>В</a:t>
            </a:r>
            <a:r>
              <a:rPr lang="ru-RU" sz="4000" dirty="0" smtClean="0"/>
              <a:t>ыбор цвета фона;</a:t>
            </a:r>
            <a:br>
              <a:rPr lang="ru-RU" sz="4000" dirty="0" smtClean="0"/>
            </a:br>
            <a:r>
              <a:rPr lang="ru-RU" sz="4000" dirty="0" smtClean="0"/>
              <a:t>3. Рисунок наносим в карандаше;</a:t>
            </a:r>
            <a:br>
              <a:rPr lang="ru-RU" sz="4000" dirty="0" smtClean="0"/>
            </a:br>
            <a:r>
              <a:rPr lang="ru-RU" sz="4000" dirty="0" smtClean="0"/>
              <a:t>4.Работа в красках.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43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27437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Все </a:t>
            </a:r>
            <a:br>
              <a:rPr lang="ru-RU" sz="7200" dirty="0" smtClean="0"/>
            </a:br>
            <a:r>
              <a:rPr lang="ru-RU" sz="7200" dirty="0" smtClean="0"/>
              <a:t>МОЛОДЦЫ!!!</a:t>
            </a:r>
            <a:endParaRPr lang="ru-RU" sz="7200" dirty="0"/>
          </a:p>
        </p:txBody>
      </p:sp>
      <p:pic>
        <p:nvPicPr>
          <p:cNvPr id="12292" name="Picture 4" descr="C:\Users\пк\Desktop\мои фотографии\мои картинки\анимации\AG00373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20" y="3614666"/>
            <a:ext cx="3024335" cy="29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351" y="679964"/>
            <a:ext cx="5698976" cy="9269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Головные уборы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мужчин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4928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женщин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 rot="2062728">
            <a:off x="2686802" y="1721571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3710">
            <a:off x="5508104" y="170080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к\Desktop\для практики!\KC6403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5" y="3113741"/>
            <a:ext cx="1876162" cy="1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для практики!\85883740_large_3937194_a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40" y="3135486"/>
            <a:ext cx="1436753" cy="1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для практики!\96616713_large_fit72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0" y="3157666"/>
            <a:ext cx="1368907" cy="1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к\Desktop\для практики!\iдло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844778"/>
            <a:ext cx="1465696" cy="17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к\Desktop\для практики!\iкустодиев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77" y="4844778"/>
            <a:ext cx="1476185" cy="16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к\Desktop\для практики!\iлор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62" y="3307869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для практики!\iчукот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56" y="4844777"/>
            <a:ext cx="1070244" cy="16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220" y="332656"/>
            <a:ext cx="37650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Платок на все </a:t>
            </a:r>
            <a:br>
              <a:rPr lang="ru-RU" dirty="0" smtClean="0"/>
            </a:br>
            <a:r>
              <a:rPr lang="ru-RU" dirty="0" smtClean="0"/>
              <a:t>случаи жизни</a:t>
            </a:r>
            <a:endParaRPr lang="ru-RU" dirty="0"/>
          </a:p>
        </p:txBody>
      </p:sp>
      <p:pic>
        <p:nvPicPr>
          <p:cNvPr id="2051" name="Picture 3" descr="C:\Users\пк\Desktop\для практики!\iCAR5U0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" y="1972193"/>
            <a:ext cx="3168352" cy="26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к\Desktop\для практики!\bandana_leestabab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72194"/>
            <a:ext cx="2573511" cy="26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для практики!\35912526_Devushka_v_plat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024336" cy="45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пк\Desktop\для практики!\p1100897_2_40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8278">
            <a:off x="435683" y="777038"/>
            <a:ext cx="402783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для практики!\45330672_Shawl_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923">
            <a:off x="5669401" y="521670"/>
            <a:ext cx="2858328" cy="28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для практики!\mess000pic2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95">
            <a:off x="4211960" y="3491998"/>
            <a:ext cx="3208984" cy="30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к\Desktop\для практики!\a5bfd3d81d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3" y="572628"/>
            <a:ext cx="3553469" cy="5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для практики!\84499715_large_a00055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2628"/>
            <a:ext cx="3961880" cy="5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пк\Desktop\для практики!\7c9fc669384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3" y="258217"/>
            <a:ext cx="28803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для практики!\1350245911-0063603-www.nevsepic.com.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66" y="2564904"/>
            <a:ext cx="2229123" cy="32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231"/>
            <a:ext cx="3240360" cy="54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пк\Desktop\для практики!\0_2f023_5d6736c9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974281" cy="2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4763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094" y="515630"/>
            <a:ext cx="36107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Павловский</a:t>
            </a:r>
            <a:br>
              <a:rPr lang="ru-RU" sz="4000" dirty="0" smtClean="0"/>
            </a:br>
            <a:r>
              <a:rPr lang="ru-RU" sz="4000" dirty="0" smtClean="0"/>
              <a:t> Посад</a:t>
            </a:r>
            <a:endParaRPr lang="ru-RU" sz="4000" dirty="0"/>
          </a:p>
        </p:txBody>
      </p:sp>
      <p:pic>
        <p:nvPicPr>
          <p:cNvPr id="1026" name="Picture 2" descr="C:\Users\пк\Desktop\для практики!\iол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3582"/>
            <a:ext cx="4176463" cy="38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для практики!\iошлщ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26846"/>
            <a:ext cx="2394594" cy="24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8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381" y="3861048"/>
            <a:ext cx="6192688" cy="150304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Платок-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это головной убор,</a:t>
            </a:r>
            <a:br>
              <a:rPr lang="ru-RU" sz="4000" dirty="0" smtClean="0"/>
            </a:br>
            <a:r>
              <a:rPr lang="ru-RU" sz="4000" dirty="0" smtClean="0"/>
              <a:t>который позволяет закрыть (защитить) голову от солнца, от мороза. Чаще всего его используют женщины для украшения своего образа.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59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2018</TotalTime>
  <Words>84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на тему: «Мамин платок»</vt:lpstr>
      <vt:lpstr>Загадка:</vt:lpstr>
      <vt:lpstr>Головные уборы</vt:lpstr>
      <vt:lpstr>Платок на все  случаи жизни</vt:lpstr>
      <vt:lpstr>Презентация PowerPoint</vt:lpstr>
      <vt:lpstr>Презентация PowerPoint</vt:lpstr>
      <vt:lpstr>Презентация PowerPoint</vt:lpstr>
      <vt:lpstr>Павловский  Посад</vt:lpstr>
      <vt:lpstr>Платок-  это головной убор, который позволяет закрыть (защитить) голову от солнца, от мороза. Чаще всего его используют женщины для украшения своего образа.</vt:lpstr>
      <vt:lpstr>Борис  Кустодиев</vt:lpstr>
      <vt:lpstr>Презентация PowerPoint</vt:lpstr>
      <vt:lpstr>Раньше…</vt:lpstr>
      <vt:lpstr>А сейчас…</vt:lpstr>
      <vt:lpstr>Главная героиня-  роза</vt:lpstr>
      <vt:lpstr>Но также используют  и другие цветы</vt:lpstr>
      <vt:lpstr>Кайма</vt:lpstr>
      <vt:lpstr>Цветовая гамма: 1. В теплой гамме</vt:lpstr>
      <vt:lpstr>Цветовая гамма: 2. В холодной гамме</vt:lpstr>
      <vt:lpstr>Цветовая гамма: 3. В контрастной гамме</vt:lpstr>
      <vt:lpstr>План: 1. Выбор положения альбома; 2. Выбор цвета фона; 3. Рисунок наносим в карандаше; 4.Работа в красках.</vt:lpstr>
      <vt:lpstr>Все  МОЛОДЦЫ!!!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«Мамин платок»</dc:title>
  <dc:creator>пк</dc:creator>
  <cp:lastModifiedBy>Валерия</cp:lastModifiedBy>
  <cp:revision>33</cp:revision>
  <dcterms:created xsi:type="dcterms:W3CDTF">2013-11-01T15:54:57Z</dcterms:created>
  <dcterms:modified xsi:type="dcterms:W3CDTF">2017-02-09T21:04:44Z</dcterms:modified>
</cp:coreProperties>
</file>