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57" r:id="rId14"/>
    <p:sldId id="259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1CF955-1BE0-485B-86E2-A39F57A45E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210CD-1004-4399-8703-93AC8FE727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Pcy;&amp;lcy;&amp;ocy;&amp;tcy;&amp;ncy;&amp;icy;&amp;tscy;&amp;kcy;&amp;icy;&amp;iecy; &amp;rcy;&amp;acy;&amp;bcy;&amp;ocy;&amp;tcy;&amp;ycy; - &amp;tscy;&amp;iecy;&amp;ncy;&amp;ycy;, &amp;pcy;&amp;ocy;&amp;kcy;&amp;ucy;&amp;pcy;&amp;kcy;&amp;acy;, &amp;pcy;&amp;rcy;&amp;ocy;&amp;dcy;&amp;acy;&amp;zhcy;&amp;acy;: &amp;scy;&amp;vcy;&amp;iecy;&amp;zhcy;&amp;icy;&amp;iecy; &amp;ocy;&amp;bcy;&amp;hardcy;&amp;yacy;&amp;vcy;&amp;lcy;&amp;iecy;&amp;ncy;&amp;icy;&amp;yacy; &amp;scy; &amp;fcy;&amp;ocy;&amp;tcy;&amp;ocy; &amp;icy; &amp;vcy;&amp;icy;&amp;dcy;&amp;ie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929222" cy="51922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Постройки в нашей жизни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135729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1 класс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Dcy;&amp;lcy;&amp;yacy; &amp;dcy;&amp;iecy;&amp;kcy;&amp;ocy;&amp;rcy;&amp;acy;&amp;tscy;&amp;icy;&amp;icy; &amp;rcy;&amp;icy;&amp;scy;&amp;ucy;&amp;ncy;&amp;kcy;&amp;icy; &amp;pcy;&amp;ocy; &amp;bcy;&amp;iecy;&amp;tcy;&amp;ocy;&amp;ncy;&amp;ucy; - &amp;rcy;&amp;icy;&amp;scy;&amp;ucy;&amp;ncy;&amp;kcy; &amp;scy; &amp;acy;&amp;ncy;&amp;gcy;&amp;iecy;&amp;l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0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4010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err="1" smtClean="0"/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 оленя дом большой, </a:t>
            </a:r>
            <a:br>
              <a:rPr lang="ru-RU" sz="3100" dirty="0" smtClean="0"/>
            </a:br>
            <a:r>
              <a:rPr lang="ru-RU" sz="3100" dirty="0" smtClean="0"/>
              <a:t>Он глядит в свое окошко, </a:t>
            </a:r>
            <a:br>
              <a:rPr lang="ru-RU" sz="3100" dirty="0" smtClean="0"/>
            </a:br>
            <a:r>
              <a:rPr lang="ru-RU" sz="3100" dirty="0" smtClean="0"/>
              <a:t>Зайка серенький скакал, в дверь к нему стучался.</a:t>
            </a:r>
            <a:br>
              <a:rPr lang="ru-RU" sz="3100" dirty="0" smtClean="0"/>
            </a:br>
            <a:r>
              <a:rPr lang="ru-RU" sz="3100" dirty="0" smtClean="0"/>
              <a:t>Тук-тук дверь открой, там в лесу охотник злой.</a:t>
            </a:r>
            <a:br>
              <a:rPr lang="ru-RU" sz="3100" dirty="0" smtClean="0"/>
            </a:br>
            <a:r>
              <a:rPr lang="ru-RU" sz="3100" dirty="0" smtClean="0"/>
              <a:t>Зайка, зайка забегай , лапу мне давай-ка.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&amp;acy;&amp;mcy;&amp;ycy;&amp;iecy; &amp;ncy;&amp;iecy;&amp;ocy;&amp;bcy;&amp;ycy;&amp;chcy;&amp;ncy;&amp;ycy;&amp;iecy; &amp;dcy;&amp;ocy;&amp;mcy;&amp;acy; &quot; BAKU.WS - &amp;Rcy;&amp;acy;&amp;zcy;&amp;vcy;&amp;lcy;&amp;iecy;&amp;kcy;&amp;acy;&amp;tcy;&amp;iecy;&amp;lcy;&amp;softcy;&amp;ncy;&amp;ycy;&amp;jcy; &amp;pcy;&amp;ocy;&amp;rcy;&amp;tcy;&amp;acy;&amp;lcy; &amp;Acy;&amp;zcy;&amp;iecy;&amp;rcy;&amp;bcy;&amp;acy;&amp;jcy;&amp;dcy;&amp;zhcy;&amp;a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277379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Kcy;&amp;Rcy;&amp;Ocy;&amp;Lcy;&amp;Ocy;&amp;Lcy;&amp;O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CHcy;&amp;ucy;&amp;dcy;&amp;iecy;&amp;scy;&amp;acy; &amp;acy;&amp;rcy;&amp;khcy;&amp;icy;&amp;tcy;&amp;iecy;&amp;kcy;&amp;tcy;&amp;ucy;&amp;rcy;&amp;ycy; &quot; &amp;scy;&amp;mcy;&amp;ocy;&amp;tcy;&amp;rcy;&amp;iecy;&amp;tcy;&amp;softcy; &amp;bcy;&amp;iecy;&amp;scy;&amp;pcy;&amp;lcy;&amp;acy;&amp;tcy;&amp;ncy;&amp;ocy; &amp;pcy;&amp;rcy;&amp;icy;&amp;kcy;&amp;ocy;&amp;lcy;&amp;ycy; &amp;ocy;&amp;ncy;&amp;lcy;&amp;acy;&amp;jcy;&amp;ncy;: &amp;fcy;&amp;ocy;&amp;tcy;&amp;ocy; &amp;pcy;&amp;rcy;&amp;icy;&amp;kcy;&amp;ocy;&amp;lcy;&amp;ycy;, &amp;vcy;&amp;icy;&amp;dcy;&amp;iecy;&amp;ocy; &amp;pcy;&amp;rcy;&amp;icy;&amp;kcy;&amp;ocy;&amp;lcy;&amp;ycy;, &amp;bcy;&amp;iecy;&amp;scy;&amp;pcy;&amp;lcy;&amp;acy;&amp;tcy;&amp;ncy;&amp;ycy;&amp;iecy; &amp;kcy;&amp;acy;&amp;rcy;&amp;tcy;&amp;icy;&amp;ncy;&amp;kcy;&amp;icy;, &amp;fcy;&amp;ocy;&amp;tcy;&amp;ocy; &amp;dcy;&amp;iecy;&amp;vcy;&amp;ucy;&amp;shcy;&amp;iecy;&amp;kcy;, &amp;zcy;&amp;vcy;&amp;iecy;&amp;zcy;&amp;dcy;&amp;ycy; 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0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Scy;&amp;kcy;&amp;rcy;&amp;ucy;&amp;chcy;&amp;iecy;&amp;ncy;&amp;ncy;&amp;ycy;&amp;jcy; &amp;dcy;&amp;ocy;&amp;mcy; &amp;vcy; &amp;TScy;&amp;iecy;&amp;ncy;&amp;tcy;&amp;rcy;&amp;iecy; &amp;icy;&amp;scy;&amp;kcy;&amp;ucy;&amp;scy;&amp;scy;&amp;tcy;&amp;vcy; &amp;Icy;&amp;ncy;&amp;dcy;&amp;icy;&amp;acy;&amp;ncy;&amp;acy;&amp;pcy;&amp;ocy;&amp;lcy;&amp;icy;&amp;scy;&amp;acy; &quot; &amp;Icy;&amp;ncy;&amp;tcy;&amp;iecy;&amp;rcy;&amp;iecy;&amp;scy;&amp;ncy;&amp;ycy;&amp;iecy; &amp;fcy;&amp;acy;&amp;kcy;&amp;tcy;&amp;ycy;, &amp;icy;&amp;ncy;&amp;fcy;&amp;ocy;&amp;rcy;&amp;mcy;&amp;acy;&amp;tscy;&amp;icy;&amp;yacy;, &amp;ncy;&amp;ocy;&amp;vcy;&amp;ocy;&amp;scy;&amp;tcy;&amp;icy;, &amp;icy;&amp;dcy;&amp;iecy;&amp;icy;, &amp;tcy;&amp;iecy;&amp;khcy;&amp;ncy;&amp;ocy;&amp;lcy;&amp;ocy;&amp;gcy;&amp;icy;&amp;i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Bcy;&amp;Ucy;&amp;Gcy;&amp;Acy;&amp;Gcy;&amp;Acy; &quot; &amp;Scy;&amp;tcy;&amp;rcy;&amp;acy;&amp;ncy;&amp;icy;&amp;tscy;&amp;acy; 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73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Vcy;&amp;ocy;&amp;tcy;..3 &amp;chcy;&amp;acy;&amp;scy;&amp;tcy;&amp;softcy; &quot; &amp;Fcy;&amp;ecy;&amp;ncy;&amp;tcy;&amp;iecy;&amp;zcy;&amp;icy;, &amp;fcy;&amp;acy;&amp;ncy;&amp;tcy;&amp;acy;&amp;scy;&amp;tcy;&amp;icy;&amp;kcy;&amp;acy;, &amp;icy;&amp;gcy;&amp;rcy;&amp;y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0"/>
            <a:ext cx="52864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ЗАДАНИЕ: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3429024" cy="571501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Нарисуй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сказочный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дом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для себя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и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своих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друзей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989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Нам поможет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Мастер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Постройки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&amp;Ucy;&amp;scy;&amp;lcy;&amp;ucy;&amp;gcy;&amp;icy; &amp;rcy;&amp;iecy;&amp;mcy;&amp;ocy;&amp;ncy;&amp;tcy;&amp;acy; &amp;kcy;&amp;vcy;&amp;acy;&amp;rcy;&amp;tcy;&amp;icy;&amp;rcy; - V-RB.RU(&amp;Ucy;&amp;fcy;&amp;acy;) - &amp;Gcy;&amp;ocy;&amp;rcy;&amp;ocy;&amp;dcy;&amp;scy;&amp;kcy;&amp;ocy;&amp;jcy; &amp;pcy;&amp;ocy;&amp;rcy;&amp;tcy;&amp;acy;&amp;lcy; &amp;Ucy;&amp;f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530160"/>
            <a:ext cx="3429024" cy="4042072"/>
          </a:xfrm>
          <a:prstGeom prst="rect">
            <a:avLst/>
          </a:prstGeom>
          <a:noFill/>
        </p:spPr>
      </p:pic>
      <p:pic>
        <p:nvPicPr>
          <p:cNvPr id="3" name="Picture 2" descr="C:\Users\Саня\Desktop\raznoe-tekstury-kirpich-stena-tekstura-539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25775" cy="4509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@&amp;dcy;&amp;ncy;&amp;iecy;&amp;vcy;&amp;ncy;&amp;icy;&amp;kcy;&amp;icy; - &amp;Kcy;&amp;acy;&amp;rcy;&amp;tcy;&amp;icy;&amp;ncy;&amp;kcy;&amp;icy; &amp;scy;&amp;ocy; &amp;vcy;&amp;scy;&amp;iecy;&amp;gcy;&amp;ocy; &amp;mcy;&amp;icy;&amp;r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68"/>
            <a:ext cx="5500694" cy="685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3251231" cy="27146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haroni" pitchFamily="2" charset="-79"/>
              </a:rPr>
              <a:t>Какие бывают дома?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Fcy;&amp;ocy;&amp;rcy;&amp;ucy;&amp;mcy; &amp;scy;&amp;ocy;&amp;vcy;&amp;mcy;&amp;iecy;&amp;scy;&amp;tcy;&amp;ncy;&amp;ycy;&amp;khcy; &amp;pcy;&amp;ocy;&amp;kcy;&amp;ucy;&amp;pcy;&amp;ocy;&amp;kcy; materinstvo-shop.ru &amp;Icy;&amp;ncy;&amp;tcy;&amp;iecy;&amp;rcy;&amp;iecy;&amp;scy;&amp;ncy;&amp;ocy; &amp;zhcy;&amp;i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Ncy;&amp;iecy;&amp;ocy;&amp;bcy;&amp;ycy;&amp;chcy;&amp;ncy;&amp;ycy;&amp;iecy; &amp;dcy;&amp;ocy;&amp;mcy;&amp;acy; &amp;icy; &amp;scy;&amp;tcy;&amp;rcy;&amp;ocy;&amp;iecy;&amp;ncy;&amp;icy;&amp;yacy; BroDud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Icy;&amp;ncy;&amp;tcy;&amp;iecy;&amp;rcy;&amp;iecy;&amp;scy;&amp;ncy;&amp;ycy;&amp;iecy; &amp;icy;&amp;dcy;&amp;iecy;&amp;icy; &amp;pcy;&amp;ocy; &amp;rcy;&amp;acy;&amp;zcy;&amp;mcy;&amp;iecy;&amp;shchcy;&amp;iecy;&amp;ncy;&amp;icy;&amp;yucy; &amp;dcy;&amp;ocy;&amp;mcy;&amp;ocy;&amp;vcy; &amp;ncy;&amp;acy; &amp;dcy;&amp;iecy;&amp;rcy;&amp;iecy;&amp;vcy;&amp;softcy;&amp;yacy;&amp;khcy; &quot; &amp;kcy;&amp;ocy;&amp;kcy;&amp;ocy;&amp;kcy;&amp;o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43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Vcy; &amp;Mcy;&amp;ocy;&amp;scy;&amp;kcy;&amp;vcy;&amp;iecy; &amp;ncy;&amp;acy;&amp;chcy;&amp;acy;&amp;lcy;&amp;icy; &amp;scy;&amp;tcy;&amp;rcy;&amp;ocy;&amp;icy;&amp;tcy;&amp;softcy; &amp;dcy;&amp;ocy;&amp;mcy;&amp;acy; &amp;scy; &amp;vcy;&amp;scy;&amp;tcy;&amp;rcy;&amp;ocy;&amp;iecy;&amp;ncy;&amp;ncy;&amp;ycy;&amp;mcy;&amp;icy; &amp;dcy;&amp;iecy;&amp;tcy;&amp;scy;&amp;kcy;&amp;icy;&amp;mcy;&amp;icy; &amp;scy;&amp;acy;&amp;d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blackand-white@mail.ru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Scy;&amp;mcy;&amp;ocy;&amp;tcy;&amp;rcy;&amp;icy;&amp;tcy;&amp;iecy;, &amp;scy;&amp;acy;&amp;mcy;&amp;ycy;&amp;jcy; &amp;kcy;&amp;rcy;&amp;icy;&amp;vcy;&amp;ocy;&amp;jcy; &amp;dcy;&amp;ocy;&amp;mcy;. ))) (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66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Mcy;&amp;acy;&amp;tcy;&amp;iecy;&amp;rcy;&amp;icy;&amp;acy;&amp;lcy;&amp;ycy; &amp;zcy;&amp;acy; &amp;Acy;&amp;pcy;&amp;rcy;&amp;iecy;&amp;lcy;&amp;softcy; 2010 &amp;gcy;&amp;ocy;&amp;dcy;&amp;acy; &quot; &amp;Scy;&amp;tcy;&amp;rcy;&amp;acy;&amp;ncy;&amp;icy;&amp;tscy;&amp;acy; 24 &quot; &amp;Pcy;&amp;rcy;&amp;icy;&amp;kcy;&amp;ocy;&amp;lcy;&amp;ycy; &amp;ncy;&amp;acy; XA-XA.ORG: &amp;Tcy;&amp;ycy;&amp;scy;&amp;yacy;&amp;chcy;&amp;icy; &amp;fcy;&amp;ocy;&amp;tcy;&amp;ocy;, &amp;kcy;&amp;acy;&amp;rcy;&amp;tcy;&amp;icy;&amp;ncy;&amp;kcy;&amp;icy;, &amp;acy;&amp;ncy;&amp;iecy;&amp;kcy;&amp;dcy;&amp;ocy;&amp;tcy;&amp;ycy;, &amp;vcy;&amp;icy;&amp;dcy;&amp;iecy;&amp;ocy;, &amp;fcy;&amp;lcy;&amp;iecy;&amp;shcy; &amp;icy; &amp;dcy;&amp;rcy;&amp;ucy;&amp;gcy;&amp;icy;&amp;khcy; &amp;pcy;&amp;rcy;&amp;icy;&amp;kcy;&amp;o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8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23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Постройки в нашей жизни</vt:lpstr>
      <vt:lpstr>Нам поможет  Мастер  Постройки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Физминутка  У оленя дом большой,  Он глядит в свое окошко,  Зайка серенький скакал, в дверь к нему стучался. Тук-тук дверь открой, там в лесу охотник злой. Зайка, зайка забегай , лапу мне давай-ка. </vt:lpstr>
      <vt:lpstr>Слайд 12</vt:lpstr>
      <vt:lpstr>Слайд 13</vt:lpstr>
      <vt:lpstr>Слайд 14</vt:lpstr>
      <vt:lpstr>Слайд 15</vt:lpstr>
      <vt:lpstr>Слайд 16</vt:lpstr>
      <vt:lpstr>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Саня</cp:lastModifiedBy>
  <cp:revision>6</cp:revision>
  <dcterms:created xsi:type="dcterms:W3CDTF">2015-01-15T16:30:17Z</dcterms:created>
  <dcterms:modified xsi:type="dcterms:W3CDTF">2019-02-14T10:48:43Z</dcterms:modified>
</cp:coreProperties>
</file>