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96/258556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Рисование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1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396/258556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77" y="1196752"/>
            <a:ext cx="7447046" cy="4137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25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396/258556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669012"/>
            <a:ext cx="2242592" cy="748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Портрет-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1432" y="620688"/>
            <a:ext cx="4861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Monotype Corsiva" pitchFamily="66" charset="0"/>
              </a:rPr>
              <a:t>жанр изобразительного искусства с изображением одного человека или группы людей. 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3074" name="Picture 2" descr="http://uralkartina.ru/images/cms/thumbs/fb5b76ab5c82df2922b2ce62abf1ff34821f885c/portret_rebenok_700_auto_5_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906" y="2852936"/>
            <a:ext cx="4968552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0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669012"/>
            <a:ext cx="2242592" cy="7486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82" y="0"/>
            <a:ext cx="7975519" cy="680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1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Рисование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</dc:title>
  <dc:creator>Вероника</dc:creator>
  <cp:lastModifiedBy>Вероника</cp:lastModifiedBy>
  <cp:revision>5</cp:revision>
  <dcterms:created xsi:type="dcterms:W3CDTF">2017-05-12T18:16:28Z</dcterms:created>
  <dcterms:modified xsi:type="dcterms:W3CDTF">2017-05-12T18:56:59Z</dcterms:modified>
</cp:coreProperties>
</file>