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67" r:id="rId14"/>
    <p:sldId id="271" r:id="rId15"/>
    <p:sldId id="272" r:id="rId16"/>
    <p:sldId id="276" r:id="rId17"/>
    <p:sldId id="273" r:id="rId18"/>
    <p:sldId id="274" r:id="rId19"/>
    <p:sldId id="275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C35"/>
    <a:srgbClr val="FF33CC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26823-D69D-4EE7-B89A-679B27996DB2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9AFFDA-1F73-4B9E-987F-06D47D944818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Тема урока: </a:t>
          </a:r>
        </a:p>
        <a:p>
          <a:pPr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Железо 9 класс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3E845F-2DAC-4703-AF2E-D8E95E74A3C7}" type="parTrans" cxnId="{FB08A3FF-D0F8-42B0-9CAA-F2A3E228F93C}">
      <dgm:prSet/>
      <dgm:spPr/>
      <dgm:t>
        <a:bodyPr/>
        <a:lstStyle/>
        <a:p>
          <a:endParaRPr lang="ru-RU"/>
        </a:p>
      </dgm:t>
    </dgm:pt>
    <dgm:pt modelId="{10A2BD48-E2EE-4162-B65A-EE3BA4224A16}" type="sibTrans" cxnId="{FB08A3FF-D0F8-42B0-9CAA-F2A3E228F93C}">
      <dgm:prSet/>
      <dgm:spPr/>
      <dgm:t>
        <a:bodyPr/>
        <a:lstStyle/>
        <a:p>
          <a:endParaRPr lang="ru-RU"/>
        </a:p>
      </dgm:t>
    </dgm:pt>
    <dgm:pt modelId="{1ABD633B-D098-4D7C-8E5E-F93AF62E8BA8}" type="pres">
      <dgm:prSet presAssocID="{46C26823-D69D-4EE7-B89A-679B27996D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AF6F7-6BE6-40D0-9BD4-7F218EE2CB34}" type="pres">
      <dgm:prSet presAssocID="{149AFFDA-1F73-4B9E-987F-06D47D944818}" presName="circle1" presStyleLbl="node1" presStyleIdx="0" presStyleCnt="1"/>
      <dgm:spPr/>
    </dgm:pt>
    <dgm:pt modelId="{F000AF56-E515-4F55-B1A5-EB905A2A4448}" type="pres">
      <dgm:prSet presAssocID="{149AFFDA-1F73-4B9E-987F-06D47D944818}" presName="space" presStyleCnt="0"/>
      <dgm:spPr/>
    </dgm:pt>
    <dgm:pt modelId="{C96AD97C-8DD3-4567-AC5B-495CE092CCDE}" type="pres">
      <dgm:prSet presAssocID="{149AFFDA-1F73-4B9E-987F-06D47D944818}" presName="rect1" presStyleLbl="alignAcc1" presStyleIdx="0" presStyleCnt="1" custLinFactY="-5902" custLinFactNeighborX="-1315" custLinFactNeighborY="-100000"/>
      <dgm:spPr/>
      <dgm:t>
        <a:bodyPr/>
        <a:lstStyle/>
        <a:p>
          <a:endParaRPr lang="ru-RU"/>
        </a:p>
      </dgm:t>
    </dgm:pt>
    <dgm:pt modelId="{9B4A092C-6E69-4274-805B-9064683FCEC6}" type="pres">
      <dgm:prSet presAssocID="{149AFFDA-1F73-4B9E-987F-06D47D94481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8A3FF-D0F8-42B0-9CAA-F2A3E228F93C}" srcId="{46C26823-D69D-4EE7-B89A-679B27996DB2}" destId="{149AFFDA-1F73-4B9E-987F-06D47D944818}" srcOrd="0" destOrd="0" parTransId="{093E845F-2DAC-4703-AF2E-D8E95E74A3C7}" sibTransId="{10A2BD48-E2EE-4162-B65A-EE3BA4224A16}"/>
    <dgm:cxn modelId="{B69AE550-58B6-4142-8EFF-7B2B506948F2}" type="presOf" srcId="{46C26823-D69D-4EE7-B89A-679B27996DB2}" destId="{1ABD633B-D098-4D7C-8E5E-F93AF62E8BA8}" srcOrd="0" destOrd="0" presId="urn:microsoft.com/office/officeart/2005/8/layout/target3"/>
    <dgm:cxn modelId="{694B36A1-70AB-4D9F-9863-438492FDBB2B}" type="presOf" srcId="{149AFFDA-1F73-4B9E-987F-06D47D944818}" destId="{9B4A092C-6E69-4274-805B-9064683FCEC6}" srcOrd="1" destOrd="0" presId="urn:microsoft.com/office/officeart/2005/8/layout/target3"/>
    <dgm:cxn modelId="{8E703F17-7B5D-4578-8C3B-BD8EC2FE1C7B}" type="presOf" srcId="{149AFFDA-1F73-4B9E-987F-06D47D944818}" destId="{C96AD97C-8DD3-4567-AC5B-495CE092CCDE}" srcOrd="0" destOrd="0" presId="urn:microsoft.com/office/officeart/2005/8/layout/target3"/>
    <dgm:cxn modelId="{A09DDD5F-DBBC-412E-8D71-20354173472E}" type="presParOf" srcId="{1ABD633B-D098-4D7C-8E5E-F93AF62E8BA8}" destId="{936AF6F7-6BE6-40D0-9BD4-7F218EE2CB34}" srcOrd="0" destOrd="0" presId="urn:microsoft.com/office/officeart/2005/8/layout/target3"/>
    <dgm:cxn modelId="{E760FA95-C37A-404D-9819-DF102F7B4017}" type="presParOf" srcId="{1ABD633B-D098-4D7C-8E5E-F93AF62E8BA8}" destId="{F000AF56-E515-4F55-B1A5-EB905A2A4448}" srcOrd="1" destOrd="0" presId="urn:microsoft.com/office/officeart/2005/8/layout/target3"/>
    <dgm:cxn modelId="{A429A442-51DA-4930-98A9-84C4230AA1D7}" type="presParOf" srcId="{1ABD633B-D098-4D7C-8E5E-F93AF62E8BA8}" destId="{C96AD97C-8DD3-4567-AC5B-495CE092CCDE}" srcOrd="2" destOrd="0" presId="urn:microsoft.com/office/officeart/2005/8/layout/target3"/>
    <dgm:cxn modelId="{ADB84E9F-BC62-440C-BF71-FBC1DF13217E}" type="presParOf" srcId="{1ABD633B-D098-4D7C-8E5E-F93AF62E8BA8}" destId="{9B4A092C-6E69-4274-805B-9064683FCEC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8E7EE8-E4AD-4834-8FE9-CD629A915A63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7A41B-E7A0-4251-9ABF-BC21E26E539F}">
      <dgm:prSet custT="1"/>
      <dgm:spPr>
        <a:solidFill>
          <a:srgbClr val="00B0F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Применение</a:t>
          </a:r>
          <a:endParaRPr lang="ru-RU" sz="40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82C22A-EB94-4381-BF09-7D2DB46DC1E3}" type="parTrans" cxnId="{EC55739B-151C-46C3-AE1F-8BF2B09E0EBE}">
      <dgm:prSet/>
      <dgm:spPr/>
      <dgm:t>
        <a:bodyPr/>
        <a:lstStyle/>
        <a:p>
          <a:endParaRPr lang="ru-RU"/>
        </a:p>
      </dgm:t>
    </dgm:pt>
    <dgm:pt modelId="{81700DAC-5385-4E29-844E-B2B5CF62D3EB}" type="sibTrans" cxnId="{EC55739B-151C-46C3-AE1F-8BF2B09E0EBE}">
      <dgm:prSet/>
      <dgm:spPr/>
      <dgm:t>
        <a:bodyPr/>
        <a:lstStyle/>
        <a:p>
          <a:endParaRPr lang="ru-RU"/>
        </a:p>
      </dgm:t>
    </dgm:pt>
    <dgm:pt modelId="{A9222FD5-686D-47C1-85D3-B694A42FDDDF}" type="pres">
      <dgm:prSet presAssocID="{778E7EE8-E4AD-4834-8FE9-CD629A915A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D4C1C4-E30E-48AF-9EF6-58E669C793C2}" type="pres">
      <dgm:prSet presAssocID="{47F7A41B-E7A0-4251-9ABF-BC21E26E539F}" presName="circle1" presStyleLbl="node1" presStyleIdx="0" presStyleCnt="1"/>
      <dgm:spPr/>
    </dgm:pt>
    <dgm:pt modelId="{F1089955-EBE0-4BF0-B46A-30839CAB1F59}" type="pres">
      <dgm:prSet presAssocID="{47F7A41B-E7A0-4251-9ABF-BC21E26E539F}" presName="space" presStyleCnt="0"/>
      <dgm:spPr/>
    </dgm:pt>
    <dgm:pt modelId="{021F3AB2-D73D-4EE6-9BDB-E6BD9C403767}" type="pres">
      <dgm:prSet presAssocID="{47F7A41B-E7A0-4251-9ABF-BC21E26E539F}" presName="rect1" presStyleLbl="alignAcc1" presStyleIdx="0" presStyleCnt="1"/>
      <dgm:spPr/>
      <dgm:t>
        <a:bodyPr/>
        <a:lstStyle/>
        <a:p>
          <a:endParaRPr lang="ru-RU"/>
        </a:p>
      </dgm:t>
    </dgm:pt>
    <dgm:pt modelId="{FE98B215-6B15-422F-9C06-479F1C1D1A47}" type="pres">
      <dgm:prSet presAssocID="{47F7A41B-E7A0-4251-9ABF-BC21E26E539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ABA3A-84D9-4DC9-9B46-DBE17E0152FB}" type="presOf" srcId="{47F7A41B-E7A0-4251-9ABF-BC21E26E539F}" destId="{021F3AB2-D73D-4EE6-9BDB-E6BD9C403767}" srcOrd="0" destOrd="0" presId="urn:microsoft.com/office/officeart/2005/8/layout/target3"/>
    <dgm:cxn modelId="{5FBB3F97-D6E3-406C-B252-AD26767C08D3}" type="presOf" srcId="{47F7A41B-E7A0-4251-9ABF-BC21E26E539F}" destId="{FE98B215-6B15-422F-9C06-479F1C1D1A47}" srcOrd="1" destOrd="0" presId="urn:microsoft.com/office/officeart/2005/8/layout/target3"/>
    <dgm:cxn modelId="{EC55739B-151C-46C3-AE1F-8BF2B09E0EBE}" srcId="{778E7EE8-E4AD-4834-8FE9-CD629A915A63}" destId="{47F7A41B-E7A0-4251-9ABF-BC21E26E539F}" srcOrd="0" destOrd="0" parTransId="{4682C22A-EB94-4381-BF09-7D2DB46DC1E3}" sibTransId="{81700DAC-5385-4E29-844E-B2B5CF62D3EB}"/>
    <dgm:cxn modelId="{21DAA2F0-43FB-4B4E-97E6-CCE771DDF598}" type="presOf" srcId="{778E7EE8-E4AD-4834-8FE9-CD629A915A63}" destId="{A9222FD5-686D-47C1-85D3-B694A42FDDDF}" srcOrd="0" destOrd="0" presId="urn:microsoft.com/office/officeart/2005/8/layout/target3"/>
    <dgm:cxn modelId="{BB4515E9-E705-4987-BC02-CC0E15809199}" type="presParOf" srcId="{A9222FD5-686D-47C1-85D3-B694A42FDDDF}" destId="{F5D4C1C4-E30E-48AF-9EF6-58E669C793C2}" srcOrd="0" destOrd="0" presId="urn:microsoft.com/office/officeart/2005/8/layout/target3"/>
    <dgm:cxn modelId="{8564D1CF-EFA9-4D18-AB72-A253F1589A88}" type="presParOf" srcId="{A9222FD5-686D-47C1-85D3-B694A42FDDDF}" destId="{F1089955-EBE0-4BF0-B46A-30839CAB1F59}" srcOrd="1" destOrd="0" presId="urn:microsoft.com/office/officeart/2005/8/layout/target3"/>
    <dgm:cxn modelId="{74CFE996-C646-4BA5-8F93-CE89DD966C74}" type="presParOf" srcId="{A9222FD5-686D-47C1-85D3-B694A42FDDDF}" destId="{021F3AB2-D73D-4EE6-9BDB-E6BD9C403767}" srcOrd="2" destOrd="0" presId="urn:microsoft.com/office/officeart/2005/8/layout/target3"/>
    <dgm:cxn modelId="{C1620F77-C8FF-467F-89A9-BC4A3AE522ED}" type="presParOf" srcId="{A9222FD5-686D-47C1-85D3-B694A42FDDDF}" destId="{FE98B215-6B15-422F-9C06-479F1C1D1A4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598987-EE65-4076-8880-1FCAB2524E40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CB95A-E204-4F72-8AFE-3774413BDC76}">
      <dgm:prSet custT="1"/>
      <dgm:spPr>
        <a:solidFill>
          <a:srgbClr val="00B0F0"/>
        </a:solidFill>
      </dgm:spPr>
      <dgm:t>
        <a:bodyPr/>
        <a:lstStyle/>
        <a:p>
          <a:pPr rtl="0"/>
          <a:endParaRPr lang="ru-RU" sz="36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Защита</a:t>
          </a:r>
          <a:r>
            <a: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работ.</a:t>
          </a:r>
          <a:br>
            <a: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Закрепление  изученного материала.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600" dirty="0" smtClean="0">
              <a:latin typeface="Times New Roman" pitchFamily="18" charset="0"/>
              <a:cs typeface="Times New Roman" pitchFamily="18" charset="0"/>
            </a:rPr>
          </a:b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31AB47B-C5B5-4214-802B-CD6BA4EB60AE}" type="parTrans" cxnId="{F06A0300-79DF-4B30-96AB-F3018E5DFF66}">
      <dgm:prSet/>
      <dgm:spPr/>
      <dgm:t>
        <a:bodyPr/>
        <a:lstStyle/>
        <a:p>
          <a:endParaRPr lang="ru-RU"/>
        </a:p>
      </dgm:t>
    </dgm:pt>
    <dgm:pt modelId="{C48D7CF2-C6AB-4DA9-A191-0AB2368F74EE}" type="sibTrans" cxnId="{F06A0300-79DF-4B30-96AB-F3018E5DFF66}">
      <dgm:prSet/>
      <dgm:spPr/>
      <dgm:t>
        <a:bodyPr/>
        <a:lstStyle/>
        <a:p>
          <a:endParaRPr lang="ru-RU"/>
        </a:p>
      </dgm:t>
    </dgm:pt>
    <dgm:pt modelId="{43C8A95D-3DA8-40E4-96F5-F7F2245E42F7}" type="pres">
      <dgm:prSet presAssocID="{7D598987-EE65-4076-8880-1FCAB2524E4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206EA-E5B6-48CF-A1B5-4056C36B4B03}" type="pres">
      <dgm:prSet presAssocID="{F07CB95A-E204-4F72-8AFE-3774413BDC76}" presName="circle1" presStyleLbl="node1" presStyleIdx="0" presStyleCnt="1"/>
      <dgm:spPr/>
    </dgm:pt>
    <dgm:pt modelId="{F071982D-D858-489D-B2E3-4EA2A67533F0}" type="pres">
      <dgm:prSet presAssocID="{F07CB95A-E204-4F72-8AFE-3774413BDC76}" presName="space" presStyleCnt="0"/>
      <dgm:spPr/>
    </dgm:pt>
    <dgm:pt modelId="{EA00072B-85D2-4126-B5D1-EED09BB44FE0}" type="pres">
      <dgm:prSet presAssocID="{F07CB95A-E204-4F72-8AFE-3774413BDC76}" presName="rect1" presStyleLbl="alignAcc1" presStyleIdx="0" presStyleCnt="1"/>
      <dgm:spPr/>
      <dgm:t>
        <a:bodyPr/>
        <a:lstStyle/>
        <a:p>
          <a:endParaRPr lang="ru-RU"/>
        </a:p>
      </dgm:t>
    </dgm:pt>
    <dgm:pt modelId="{456BC901-BA68-419B-B878-93C2F56BC4E7}" type="pres">
      <dgm:prSet presAssocID="{F07CB95A-E204-4F72-8AFE-3774413BDC7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0D2E3-903A-4C97-B995-0AA6CA3C38AC}" type="presOf" srcId="{F07CB95A-E204-4F72-8AFE-3774413BDC76}" destId="{456BC901-BA68-419B-B878-93C2F56BC4E7}" srcOrd="1" destOrd="0" presId="urn:microsoft.com/office/officeart/2005/8/layout/target3"/>
    <dgm:cxn modelId="{F06A0300-79DF-4B30-96AB-F3018E5DFF66}" srcId="{7D598987-EE65-4076-8880-1FCAB2524E40}" destId="{F07CB95A-E204-4F72-8AFE-3774413BDC76}" srcOrd="0" destOrd="0" parTransId="{A31AB47B-C5B5-4214-802B-CD6BA4EB60AE}" sibTransId="{C48D7CF2-C6AB-4DA9-A191-0AB2368F74EE}"/>
    <dgm:cxn modelId="{9324AE39-CE47-42CA-8BF3-F1397ED8DE86}" type="presOf" srcId="{7D598987-EE65-4076-8880-1FCAB2524E40}" destId="{43C8A95D-3DA8-40E4-96F5-F7F2245E42F7}" srcOrd="0" destOrd="0" presId="urn:microsoft.com/office/officeart/2005/8/layout/target3"/>
    <dgm:cxn modelId="{FE4B93BE-4815-4608-A273-6585F7C2B52C}" type="presOf" srcId="{F07CB95A-E204-4F72-8AFE-3774413BDC76}" destId="{EA00072B-85D2-4126-B5D1-EED09BB44FE0}" srcOrd="0" destOrd="0" presId="urn:microsoft.com/office/officeart/2005/8/layout/target3"/>
    <dgm:cxn modelId="{3D60D064-15A6-416F-8A91-75CDD223254C}" type="presParOf" srcId="{43C8A95D-3DA8-40E4-96F5-F7F2245E42F7}" destId="{B5E206EA-E5B6-48CF-A1B5-4056C36B4B03}" srcOrd="0" destOrd="0" presId="urn:microsoft.com/office/officeart/2005/8/layout/target3"/>
    <dgm:cxn modelId="{675F5A0E-27B3-40E7-8AB7-9C47AF23C03A}" type="presParOf" srcId="{43C8A95D-3DA8-40E4-96F5-F7F2245E42F7}" destId="{F071982D-D858-489D-B2E3-4EA2A67533F0}" srcOrd="1" destOrd="0" presId="urn:microsoft.com/office/officeart/2005/8/layout/target3"/>
    <dgm:cxn modelId="{82438EDB-A4FD-4DCC-99E8-AF627655C64C}" type="presParOf" srcId="{43C8A95D-3DA8-40E4-96F5-F7F2245E42F7}" destId="{EA00072B-85D2-4126-B5D1-EED09BB44FE0}" srcOrd="2" destOrd="0" presId="urn:microsoft.com/office/officeart/2005/8/layout/target3"/>
    <dgm:cxn modelId="{3AB00B7B-2F95-4566-AB12-3A58ECF04010}" type="presParOf" srcId="{43C8A95D-3DA8-40E4-96F5-F7F2245E42F7}" destId="{456BC901-BA68-419B-B878-93C2F56BC4E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34ED46-ED5F-4EC7-A65B-35BCF2266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079F8-1E0F-4674-900E-EAA0913EAB60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1.Составьте уравнения реакций,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с помощью которых можно осуществить следующие превращения: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44FBFC5-7F04-4ED3-84FE-FCF877DE0E71}" type="parTrans" cxnId="{C5B1E60C-2A74-4216-A4C8-C66D5839AAC2}">
      <dgm:prSet/>
      <dgm:spPr/>
      <dgm:t>
        <a:bodyPr/>
        <a:lstStyle/>
        <a:p>
          <a:endParaRPr lang="ru-RU"/>
        </a:p>
      </dgm:t>
    </dgm:pt>
    <dgm:pt modelId="{AF3CFDB3-1C1B-4F8C-9251-0465345337C9}" type="sibTrans" cxnId="{C5B1E60C-2A74-4216-A4C8-C66D5839AAC2}">
      <dgm:prSet/>
      <dgm:spPr/>
      <dgm:t>
        <a:bodyPr/>
        <a:lstStyle/>
        <a:p>
          <a:endParaRPr lang="ru-RU"/>
        </a:p>
      </dgm:t>
    </dgm:pt>
    <dgm:pt modelId="{D5787B0E-8FB4-46F3-8B5E-6B35F8F36EF7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 вариант: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Fe </a:t>
          </a:r>
          <a:r>
            <a:rPr lang="en-US" sz="24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FeCl</a:t>
          </a:r>
          <a:r>
            <a:rPr lang="en-US" sz="2400" baseline="-2500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en-US" sz="24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Fe(OH)</a:t>
          </a:r>
          <a:r>
            <a:rPr lang="en-US" sz="24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FeO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A2B052D-E0FC-4C22-B649-26D3DD4CD990}" type="parTrans" cxnId="{FE61F56C-6329-467E-A755-CA7ADA69C9B9}">
      <dgm:prSet/>
      <dgm:spPr/>
      <dgm:t>
        <a:bodyPr/>
        <a:lstStyle/>
        <a:p>
          <a:endParaRPr lang="ru-RU"/>
        </a:p>
      </dgm:t>
    </dgm:pt>
    <dgm:pt modelId="{AAF0B758-9ADA-4D4D-9380-4F738720E9FA}" type="sibTrans" cxnId="{FE61F56C-6329-467E-A755-CA7ADA69C9B9}">
      <dgm:prSet/>
      <dgm:spPr/>
      <dgm:t>
        <a:bodyPr/>
        <a:lstStyle/>
        <a:p>
          <a:endParaRPr lang="ru-RU"/>
        </a:p>
      </dgm:t>
    </dgm:pt>
    <dgm:pt modelId="{2CFFBA51-E18D-48B0-851F-66F69A6ACEA8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 вариант: 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Fe </a:t>
          </a:r>
          <a:r>
            <a:rPr lang="en-US" sz="24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FeCl</a:t>
          </a:r>
          <a:r>
            <a:rPr lang="en-US" sz="2400" baseline="-25000" dirty="0" smtClean="0">
              <a:latin typeface="Times New Roman" pitchFamily="18" charset="0"/>
              <a:cs typeface="Times New Roman" pitchFamily="18" charset="0"/>
            </a:rPr>
            <a:t>3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en-US" sz="24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  Fe(OH)</a:t>
          </a:r>
          <a:r>
            <a:rPr lang="en-US" sz="2400" baseline="-25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Fe</a:t>
          </a:r>
          <a:r>
            <a:rPr lang="en-US" sz="24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400" baseline="-250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D087133-AFAE-4CE2-85A8-C0718442D5DA}" type="parTrans" cxnId="{F41413F6-3150-4CE4-B630-11E8FA4EBF2A}">
      <dgm:prSet/>
      <dgm:spPr/>
      <dgm:t>
        <a:bodyPr/>
        <a:lstStyle/>
        <a:p>
          <a:endParaRPr lang="ru-RU"/>
        </a:p>
      </dgm:t>
    </dgm:pt>
    <dgm:pt modelId="{A9E64868-B262-467B-B473-9B77A8EFDA4A}" type="sibTrans" cxnId="{F41413F6-3150-4CE4-B630-11E8FA4EBF2A}">
      <dgm:prSet/>
      <dgm:spPr/>
      <dgm:t>
        <a:bodyPr/>
        <a:lstStyle/>
        <a:p>
          <a:endParaRPr lang="ru-RU"/>
        </a:p>
      </dgm:t>
    </dgm:pt>
    <dgm:pt modelId="{633F2EC8-4685-417D-8589-8811F7A826C3}" type="pres">
      <dgm:prSet presAssocID="{4034ED46-ED5F-4EC7-A65B-35BCF2266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93EAE-6137-4E16-83E9-08A19AA4ED66}" type="pres">
      <dgm:prSet presAssocID="{2D2079F8-1E0F-4674-900E-EAA0913EAB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28620-B945-47CC-BEF8-920FFFC42802}" type="pres">
      <dgm:prSet presAssocID="{AF3CFDB3-1C1B-4F8C-9251-0465345337C9}" presName="spacer" presStyleCnt="0"/>
      <dgm:spPr/>
    </dgm:pt>
    <dgm:pt modelId="{80482730-110A-4939-A226-77D57B931CCE}" type="pres">
      <dgm:prSet presAssocID="{D5787B0E-8FB4-46F3-8B5E-6B35F8F36E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1CEF6-5296-406A-9DEC-9F1485C81371}" type="pres">
      <dgm:prSet presAssocID="{AAF0B758-9ADA-4D4D-9380-4F738720E9FA}" presName="spacer" presStyleCnt="0"/>
      <dgm:spPr/>
    </dgm:pt>
    <dgm:pt modelId="{4162A76F-63CC-4AA3-AF9E-4E47C0DFEB90}" type="pres">
      <dgm:prSet presAssocID="{2CFFBA51-E18D-48B0-851F-66F69A6ACE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0672E-B5E6-4D8F-9885-137479324BC4}" type="presOf" srcId="{2D2079F8-1E0F-4674-900E-EAA0913EAB60}" destId="{75D93EAE-6137-4E16-83E9-08A19AA4ED66}" srcOrd="0" destOrd="0" presId="urn:microsoft.com/office/officeart/2005/8/layout/vList2"/>
    <dgm:cxn modelId="{7CB3156C-7DE2-40DF-88C4-56118C4A781D}" type="presOf" srcId="{2CFFBA51-E18D-48B0-851F-66F69A6ACEA8}" destId="{4162A76F-63CC-4AA3-AF9E-4E47C0DFEB90}" srcOrd="0" destOrd="0" presId="urn:microsoft.com/office/officeart/2005/8/layout/vList2"/>
    <dgm:cxn modelId="{C5B1E60C-2A74-4216-A4C8-C66D5839AAC2}" srcId="{4034ED46-ED5F-4EC7-A65B-35BCF226698A}" destId="{2D2079F8-1E0F-4674-900E-EAA0913EAB60}" srcOrd="0" destOrd="0" parTransId="{944FBFC5-7F04-4ED3-84FE-FCF877DE0E71}" sibTransId="{AF3CFDB3-1C1B-4F8C-9251-0465345337C9}"/>
    <dgm:cxn modelId="{8CFADE04-C1A7-4026-BECE-5613340D0305}" type="presOf" srcId="{4034ED46-ED5F-4EC7-A65B-35BCF226698A}" destId="{633F2EC8-4685-417D-8589-8811F7A826C3}" srcOrd="0" destOrd="0" presId="urn:microsoft.com/office/officeart/2005/8/layout/vList2"/>
    <dgm:cxn modelId="{9029ADE1-A98C-4F0D-AC55-0F87071AF676}" type="presOf" srcId="{D5787B0E-8FB4-46F3-8B5E-6B35F8F36EF7}" destId="{80482730-110A-4939-A226-77D57B931CCE}" srcOrd="0" destOrd="0" presId="urn:microsoft.com/office/officeart/2005/8/layout/vList2"/>
    <dgm:cxn modelId="{F41413F6-3150-4CE4-B630-11E8FA4EBF2A}" srcId="{4034ED46-ED5F-4EC7-A65B-35BCF226698A}" destId="{2CFFBA51-E18D-48B0-851F-66F69A6ACEA8}" srcOrd="2" destOrd="0" parTransId="{BD087133-AFAE-4CE2-85A8-C0718442D5DA}" sibTransId="{A9E64868-B262-467B-B473-9B77A8EFDA4A}"/>
    <dgm:cxn modelId="{FE61F56C-6329-467E-A755-CA7ADA69C9B9}" srcId="{4034ED46-ED5F-4EC7-A65B-35BCF226698A}" destId="{D5787B0E-8FB4-46F3-8B5E-6B35F8F36EF7}" srcOrd="1" destOrd="0" parTransId="{5A2B052D-E0FC-4C22-B649-26D3DD4CD990}" sibTransId="{AAF0B758-9ADA-4D4D-9380-4F738720E9FA}"/>
    <dgm:cxn modelId="{A2D14D52-3A02-445D-8F97-BEC0A7B9729D}" type="presParOf" srcId="{633F2EC8-4685-417D-8589-8811F7A826C3}" destId="{75D93EAE-6137-4E16-83E9-08A19AA4ED66}" srcOrd="0" destOrd="0" presId="urn:microsoft.com/office/officeart/2005/8/layout/vList2"/>
    <dgm:cxn modelId="{6773EEE1-3EFB-470F-8FC8-6758CCBF7ADB}" type="presParOf" srcId="{633F2EC8-4685-417D-8589-8811F7A826C3}" destId="{72728620-B945-47CC-BEF8-920FFFC42802}" srcOrd="1" destOrd="0" presId="urn:microsoft.com/office/officeart/2005/8/layout/vList2"/>
    <dgm:cxn modelId="{C87CF9CA-DD91-4066-A786-2E424EF3B1C7}" type="presParOf" srcId="{633F2EC8-4685-417D-8589-8811F7A826C3}" destId="{80482730-110A-4939-A226-77D57B931CCE}" srcOrd="2" destOrd="0" presId="urn:microsoft.com/office/officeart/2005/8/layout/vList2"/>
    <dgm:cxn modelId="{A8582C78-EEE6-418D-B920-36EC2679270C}" type="presParOf" srcId="{633F2EC8-4685-417D-8589-8811F7A826C3}" destId="{6021CEF6-5296-406A-9DEC-9F1485C81371}" srcOrd="3" destOrd="0" presId="urn:microsoft.com/office/officeart/2005/8/layout/vList2"/>
    <dgm:cxn modelId="{0FBA6BD6-BD82-4223-A79A-A1D684936BD9}" type="presParOf" srcId="{633F2EC8-4685-417D-8589-8811F7A826C3}" destId="{4162A76F-63CC-4AA3-AF9E-4E47C0DFEB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29340A-1DF2-4202-9DC1-91B507F45A1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6C43F-DA8B-4227-8B6A-DD7170E02ED8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Выберите правильные ответы: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9906AC-620D-43E3-B836-2AFA044E4086}" type="parTrans" cxnId="{E340B0AC-03E1-41DA-B6AB-FDCDC51531BC}">
      <dgm:prSet/>
      <dgm:spPr/>
      <dgm:t>
        <a:bodyPr/>
        <a:lstStyle/>
        <a:p>
          <a:endParaRPr lang="ru-RU"/>
        </a:p>
      </dgm:t>
    </dgm:pt>
    <dgm:pt modelId="{50922238-584F-4AC4-8953-4E3655EEBEB8}" type="sibTrans" cxnId="{E340B0AC-03E1-41DA-B6AB-FDCDC51531BC}">
      <dgm:prSet/>
      <dgm:spPr/>
      <dgm:t>
        <a:bodyPr/>
        <a:lstStyle/>
        <a:p>
          <a:endParaRPr lang="ru-RU"/>
        </a:p>
      </dgm:t>
    </dgm:pt>
    <dgm:pt modelId="{FBB3C6B7-08E4-4454-839A-71EB376C23A5}" type="pres">
      <dgm:prSet presAssocID="{C829340A-1DF2-4202-9DC1-91B507F45A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ED4EA-9517-4501-A6EA-EA518EF9D5D9}" type="pres">
      <dgm:prSet presAssocID="{4856C43F-DA8B-4227-8B6A-DD7170E02ED8}" presName="circle1" presStyleLbl="node1" presStyleIdx="0" presStyleCnt="1"/>
      <dgm:spPr/>
    </dgm:pt>
    <dgm:pt modelId="{AC8FE6B0-8C01-4C16-B479-E6A993E8D96F}" type="pres">
      <dgm:prSet presAssocID="{4856C43F-DA8B-4227-8B6A-DD7170E02ED8}" presName="space" presStyleCnt="0"/>
      <dgm:spPr/>
    </dgm:pt>
    <dgm:pt modelId="{91295295-C724-46AA-8EEF-8A269C2745EE}" type="pres">
      <dgm:prSet presAssocID="{4856C43F-DA8B-4227-8B6A-DD7170E02ED8}" presName="rect1" presStyleLbl="alignAcc1" presStyleIdx="0" presStyleCnt="1"/>
      <dgm:spPr/>
      <dgm:t>
        <a:bodyPr/>
        <a:lstStyle/>
        <a:p>
          <a:endParaRPr lang="ru-RU"/>
        </a:p>
      </dgm:t>
    </dgm:pt>
    <dgm:pt modelId="{2EE242A0-56D6-41CC-84D8-38F3A9ED3969}" type="pres">
      <dgm:prSet presAssocID="{4856C43F-DA8B-4227-8B6A-DD7170E02ED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6FD40-EAD3-411B-96E0-333FEFB82A43}" type="presOf" srcId="{C829340A-1DF2-4202-9DC1-91B507F45A1E}" destId="{FBB3C6B7-08E4-4454-839A-71EB376C23A5}" srcOrd="0" destOrd="0" presId="urn:microsoft.com/office/officeart/2005/8/layout/target3"/>
    <dgm:cxn modelId="{0F2C6E64-A4AB-4492-8445-B58FCB202A2C}" type="presOf" srcId="{4856C43F-DA8B-4227-8B6A-DD7170E02ED8}" destId="{2EE242A0-56D6-41CC-84D8-38F3A9ED3969}" srcOrd="1" destOrd="0" presId="urn:microsoft.com/office/officeart/2005/8/layout/target3"/>
    <dgm:cxn modelId="{4A2199A1-8091-4607-93C4-C3C154E544F0}" type="presOf" srcId="{4856C43F-DA8B-4227-8B6A-DD7170E02ED8}" destId="{91295295-C724-46AA-8EEF-8A269C2745EE}" srcOrd="0" destOrd="0" presId="urn:microsoft.com/office/officeart/2005/8/layout/target3"/>
    <dgm:cxn modelId="{E340B0AC-03E1-41DA-B6AB-FDCDC51531BC}" srcId="{C829340A-1DF2-4202-9DC1-91B507F45A1E}" destId="{4856C43F-DA8B-4227-8B6A-DD7170E02ED8}" srcOrd="0" destOrd="0" parTransId="{209906AC-620D-43E3-B836-2AFA044E4086}" sibTransId="{50922238-584F-4AC4-8953-4E3655EEBEB8}"/>
    <dgm:cxn modelId="{52450A3B-7296-4C09-A708-B33F327EF5C9}" type="presParOf" srcId="{FBB3C6B7-08E4-4454-839A-71EB376C23A5}" destId="{6E1ED4EA-9517-4501-A6EA-EA518EF9D5D9}" srcOrd="0" destOrd="0" presId="urn:microsoft.com/office/officeart/2005/8/layout/target3"/>
    <dgm:cxn modelId="{AE47F34B-8CEA-4C6A-931A-26CB71B3CEB3}" type="presParOf" srcId="{FBB3C6B7-08E4-4454-839A-71EB376C23A5}" destId="{AC8FE6B0-8C01-4C16-B479-E6A993E8D96F}" srcOrd="1" destOrd="0" presId="urn:microsoft.com/office/officeart/2005/8/layout/target3"/>
    <dgm:cxn modelId="{DB7784DF-BB7C-482E-BF2A-5311B9183788}" type="presParOf" srcId="{FBB3C6B7-08E4-4454-839A-71EB376C23A5}" destId="{91295295-C724-46AA-8EEF-8A269C2745EE}" srcOrd="2" destOrd="0" presId="urn:microsoft.com/office/officeart/2005/8/layout/target3"/>
    <dgm:cxn modelId="{7754AB12-9299-4E1D-8ACB-C25FCC643839}" type="presParOf" srcId="{FBB3C6B7-08E4-4454-839A-71EB376C23A5}" destId="{2EE242A0-56D6-41CC-84D8-38F3A9ED396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4498611-0B12-430F-8C68-32CB856C1EA7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17514E-146A-4EA8-AE7B-7448F6B6675B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Подведение итогов занятия. Рефлексия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11387C-6CD1-4612-BF42-E226A0625108}" type="parTrans" cxnId="{6B20696D-CCA9-4D33-A7DD-2875E400C4AA}">
      <dgm:prSet/>
      <dgm:spPr/>
      <dgm:t>
        <a:bodyPr/>
        <a:lstStyle/>
        <a:p>
          <a:endParaRPr lang="ru-RU"/>
        </a:p>
      </dgm:t>
    </dgm:pt>
    <dgm:pt modelId="{BDCA6A1A-99D7-47A1-BA32-0919AB61E715}" type="sibTrans" cxnId="{6B20696D-CCA9-4D33-A7DD-2875E400C4AA}">
      <dgm:prSet/>
      <dgm:spPr/>
      <dgm:t>
        <a:bodyPr/>
        <a:lstStyle/>
        <a:p>
          <a:endParaRPr lang="ru-RU"/>
        </a:p>
      </dgm:t>
    </dgm:pt>
    <dgm:pt modelId="{BA4CA3A8-D8D8-443A-AD06-DFADB73A6A24}" type="pres">
      <dgm:prSet presAssocID="{A4498611-0B12-430F-8C68-32CB856C1EA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66420-40C5-4FEF-BAF7-E8B902020EFE}" type="pres">
      <dgm:prSet presAssocID="{7417514E-146A-4EA8-AE7B-7448F6B6675B}" presName="circle1" presStyleLbl="node1" presStyleIdx="0" presStyleCnt="1"/>
      <dgm:spPr/>
    </dgm:pt>
    <dgm:pt modelId="{8F3118A6-8A09-45A2-AED5-1C5E8D6AFCF9}" type="pres">
      <dgm:prSet presAssocID="{7417514E-146A-4EA8-AE7B-7448F6B6675B}" presName="space" presStyleCnt="0"/>
      <dgm:spPr/>
    </dgm:pt>
    <dgm:pt modelId="{923D5BEE-2DC6-4879-89A8-BCF9A6D67B2C}" type="pres">
      <dgm:prSet presAssocID="{7417514E-146A-4EA8-AE7B-7448F6B6675B}" presName="rect1" presStyleLbl="alignAcc1" presStyleIdx="0" presStyleCnt="1"/>
      <dgm:spPr/>
      <dgm:t>
        <a:bodyPr/>
        <a:lstStyle/>
        <a:p>
          <a:endParaRPr lang="ru-RU"/>
        </a:p>
      </dgm:t>
    </dgm:pt>
    <dgm:pt modelId="{45B55812-2AF9-4480-8A61-E9850830976B}" type="pres">
      <dgm:prSet presAssocID="{7417514E-146A-4EA8-AE7B-7448F6B6675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0696D-CCA9-4D33-A7DD-2875E400C4AA}" srcId="{A4498611-0B12-430F-8C68-32CB856C1EA7}" destId="{7417514E-146A-4EA8-AE7B-7448F6B6675B}" srcOrd="0" destOrd="0" parTransId="{3411387C-6CD1-4612-BF42-E226A0625108}" sibTransId="{BDCA6A1A-99D7-47A1-BA32-0919AB61E715}"/>
    <dgm:cxn modelId="{8C47506C-857C-4FCE-9B66-DF63CDCB8170}" type="presOf" srcId="{7417514E-146A-4EA8-AE7B-7448F6B6675B}" destId="{923D5BEE-2DC6-4879-89A8-BCF9A6D67B2C}" srcOrd="0" destOrd="0" presId="urn:microsoft.com/office/officeart/2005/8/layout/target3"/>
    <dgm:cxn modelId="{063ECF52-E623-4756-ADAF-4E1CAD894810}" type="presOf" srcId="{7417514E-146A-4EA8-AE7B-7448F6B6675B}" destId="{45B55812-2AF9-4480-8A61-E9850830976B}" srcOrd="1" destOrd="0" presId="urn:microsoft.com/office/officeart/2005/8/layout/target3"/>
    <dgm:cxn modelId="{FEB5E2B4-E87D-40EB-A564-3678B98D5BD4}" type="presOf" srcId="{A4498611-0B12-430F-8C68-32CB856C1EA7}" destId="{BA4CA3A8-D8D8-443A-AD06-DFADB73A6A24}" srcOrd="0" destOrd="0" presId="urn:microsoft.com/office/officeart/2005/8/layout/target3"/>
    <dgm:cxn modelId="{A6D81A3E-50FE-4F66-A6E9-A6A5D960DD70}" type="presParOf" srcId="{BA4CA3A8-D8D8-443A-AD06-DFADB73A6A24}" destId="{61666420-40C5-4FEF-BAF7-E8B902020EFE}" srcOrd="0" destOrd="0" presId="urn:microsoft.com/office/officeart/2005/8/layout/target3"/>
    <dgm:cxn modelId="{B0366450-BAC2-42EC-BEE0-A3FC36ED60E7}" type="presParOf" srcId="{BA4CA3A8-D8D8-443A-AD06-DFADB73A6A24}" destId="{8F3118A6-8A09-45A2-AED5-1C5E8D6AFCF9}" srcOrd="1" destOrd="0" presId="urn:microsoft.com/office/officeart/2005/8/layout/target3"/>
    <dgm:cxn modelId="{AA618485-B249-45EF-A3F7-87E6FBBBF5C3}" type="presParOf" srcId="{BA4CA3A8-D8D8-443A-AD06-DFADB73A6A24}" destId="{923D5BEE-2DC6-4879-89A8-BCF9A6D67B2C}" srcOrd="2" destOrd="0" presId="urn:microsoft.com/office/officeart/2005/8/layout/target3"/>
    <dgm:cxn modelId="{F9DA102E-0587-4AFB-AF12-BD814E399E0B}" type="presParOf" srcId="{BA4CA3A8-D8D8-443A-AD06-DFADB73A6A24}" destId="{45B55812-2AF9-4480-8A61-E9850830976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4A1A35-AE01-4B50-8258-4B87F1AD98E8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441B04-B7AA-4A4B-9935-E1A04ECB5D2A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Домашнее задание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05AA5C-C8B3-4478-9D51-7ADC347699AE}" type="parTrans" cxnId="{5D341909-1C2F-4DE2-9484-710A80445784}">
      <dgm:prSet/>
      <dgm:spPr/>
      <dgm:t>
        <a:bodyPr/>
        <a:lstStyle/>
        <a:p>
          <a:endParaRPr lang="ru-RU"/>
        </a:p>
      </dgm:t>
    </dgm:pt>
    <dgm:pt modelId="{EC2DEB28-615C-4537-BAD0-65BCF5528965}" type="sibTrans" cxnId="{5D341909-1C2F-4DE2-9484-710A80445784}">
      <dgm:prSet/>
      <dgm:spPr/>
      <dgm:t>
        <a:bodyPr/>
        <a:lstStyle/>
        <a:p>
          <a:endParaRPr lang="ru-RU"/>
        </a:p>
      </dgm:t>
    </dgm:pt>
    <dgm:pt modelId="{B18C4019-41E1-48C3-A045-424DB6DB2EF0}" type="pres">
      <dgm:prSet presAssocID="{214A1A35-AE01-4B50-8258-4B87F1AD98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D17D9C-DB2D-47C0-8EB3-9C608520E03D}" type="pres">
      <dgm:prSet presAssocID="{17441B04-B7AA-4A4B-9935-E1A04ECB5D2A}" presName="circle1" presStyleLbl="node1" presStyleIdx="0" presStyleCnt="1"/>
      <dgm:spPr/>
    </dgm:pt>
    <dgm:pt modelId="{F3F2AC7F-73D0-4A34-9281-89556EA038A3}" type="pres">
      <dgm:prSet presAssocID="{17441B04-B7AA-4A4B-9935-E1A04ECB5D2A}" presName="space" presStyleCnt="0"/>
      <dgm:spPr/>
    </dgm:pt>
    <dgm:pt modelId="{8A5DCDA8-3E60-4378-9309-E8857EE977EB}" type="pres">
      <dgm:prSet presAssocID="{17441B04-B7AA-4A4B-9935-E1A04ECB5D2A}" presName="rect1" presStyleLbl="alignAcc1" presStyleIdx="0" presStyleCnt="1"/>
      <dgm:spPr/>
      <dgm:t>
        <a:bodyPr/>
        <a:lstStyle/>
        <a:p>
          <a:endParaRPr lang="ru-RU"/>
        </a:p>
      </dgm:t>
    </dgm:pt>
    <dgm:pt modelId="{CB4B93E3-45B6-4799-B340-32567C19EA37}" type="pres">
      <dgm:prSet presAssocID="{17441B04-B7AA-4A4B-9935-E1A04ECB5D2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40A389-E942-441B-A1C7-7375D49ABD31}" type="presOf" srcId="{214A1A35-AE01-4B50-8258-4B87F1AD98E8}" destId="{B18C4019-41E1-48C3-A045-424DB6DB2EF0}" srcOrd="0" destOrd="0" presId="urn:microsoft.com/office/officeart/2005/8/layout/target3"/>
    <dgm:cxn modelId="{5D341909-1C2F-4DE2-9484-710A80445784}" srcId="{214A1A35-AE01-4B50-8258-4B87F1AD98E8}" destId="{17441B04-B7AA-4A4B-9935-E1A04ECB5D2A}" srcOrd="0" destOrd="0" parTransId="{3405AA5C-C8B3-4478-9D51-7ADC347699AE}" sibTransId="{EC2DEB28-615C-4537-BAD0-65BCF5528965}"/>
    <dgm:cxn modelId="{24A520EE-E4A2-48BE-B783-4F12280B785D}" type="presOf" srcId="{17441B04-B7AA-4A4B-9935-E1A04ECB5D2A}" destId="{8A5DCDA8-3E60-4378-9309-E8857EE977EB}" srcOrd="0" destOrd="0" presId="urn:microsoft.com/office/officeart/2005/8/layout/target3"/>
    <dgm:cxn modelId="{785FA54E-9988-453F-869A-DF152818010E}" type="presOf" srcId="{17441B04-B7AA-4A4B-9935-E1A04ECB5D2A}" destId="{CB4B93E3-45B6-4799-B340-32567C19EA37}" srcOrd="1" destOrd="0" presId="urn:microsoft.com/office/officeart/2005/8/layout/target3"/>
    <dgm:cxn modelId="{0E3143D6-7F12-4C8A-A419-9111CB82B6AA}" type="presParOf" srcId="{B18C4019-41E1-48C3-A045-424DB6DB2EF0}" destId="{9AD17D9C-DB2D-47C0-8EB3-9C608520E03D}" srcOrd="0" destOrd="0" presId="urn:microsoft.com/office/officeart/2005/8/layout/target3"/>
    <dgm:cxn modelId="{AA624577-34D5-4696-A842-7332371098F9}" type="presParOf" srcId="{B18C4019-41E1-48C3-A045-424DB6DB2EF0}" destId="{F3F2AC7F-73D0-4A34-9281-89556EA038A3}" srcOrd="1" destOrd="0" presId="urn:microsoft.com/office/officeart/2005/8/layout/target3"/>
    <dgm:cxn modelId="{7B40F15B-A3E7-45FC-9D47-367B2A5AB46E}" type="presParOf" srcId="{B18C4019-41E1-48C3-A045-424DB6DB2EF0}" destId="{8A5DCDA8-3E60-4378-9309-E8857EE977EB}" srcOrd="2" destOrd="0" presId="urn:microsoft.com/office/officeart/2005/8/layout/target3"/>
    <dgm:cxn modelId="{FDAC0F52-22BE-4786-AF03-B4394D75E287}" type="presParOf" srcId="{B18C4019-41E1-48C3-A045-424DB6DB2EF0}" destId="{CB4B93E3-45B6-4799-B340-32567C19EA3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DFB760-1265-41C0-958E-F3DC46855CD6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684CBA-DB15-48D9-A7AE-EA12FCF4134A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Домашнее задание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89EC90-4011-4EA4-8C51-81E083B32507}" type="parTrans" cxnId="{C859B260-5DDC-4C96-AB5E-C2115671E61D}">
      <dgm:prSet/>
      <dgm:spPr/>
      <dgm:t>
        <a:bodyPr/>
        <a:lstStyle/>
        <a:p>
          <a:endParaRPr lang="ru-RU"/>
        </a:p>
      </dgm:t>
    </dgm:pt>
    <dgm:pt modelId="{5F95EC1A-013B-43B3-B37E-EF48553295FD}" type="sibTrans" cxnId="{C859B260-5DDC-4C96-AB5E-C2115671E61D}">
      <dgm:prSet/>
      <dgm:spPr/>
      <dgm:t>
        <a:bodyPr/>
        <a:lstStyle/>
        <a:p>
          <a:endParaRPr lang="ru-RU"/>
        </a:p>
      </dgm:t>
    </dgm:pt>
    <dgm:pt modelId="{874D43A2-3E98-4A92-8CB1-BD7B416904BD}" type="pres">
      <dgm:prSet presAssocID="{ABDFB760-1265-41C0-958E-F3DC46855CD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8DE21C-8ECC-4E94-83BE-E4F784F133B9}" type="pres">
      <dgm:prSet presAssocID="{CC684CBA-DB15-48D9-A7AE-EA12FCF4134A}" presName="circle1" presStyleLbl="node1" presStyleIdx="0" presStyleCnt="1"/>
      <dgm:spPr/>
    </dgm:pt>
    <dgm:pt modelId="{2FB5D9BF-6085-4D8E-8696-7CF5FB1AE0D4}" type="pres">
      <dgm:prSet presAssocID="{CC684CBA-DB15-48D9-A7AE-EA12FCF4134A}" presName="space" presStyleCnt="0"/>
      <dgm:spPr/>
    </dgm:pt>
    <dgm:pt modelId="{7DFD773F-ECE1-49B1-BE33-03AFFBD09D25}" type="pres">
      <dgm:prSet presAssocID="{CC684CBA-DB15-48D9-A7AE-EA12FCF4134A}" presName="rect1" presStyleLbl="alignAcc1" presStyleIdx="0" presStyleCnt="1"/>
      <dgm:spPr/>
      <dgm:t>
        <a:bodyPr/>
        <a:lstStyle/>
        <a:p>
          <a:endParaRPr lang="ru-RU"/>
        </a:p>
      </dgm:t>
    </dgm:pt>
    <dgm:pt modelId="{245E389A-27F7-4ADE-925C-11B896DD48CD}" type="pres">
      <dgm:prSet presAssocID="{CC684CBA-DB15-48D9-A7AE-EA12FCF4134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8D571-E737-4ACA-93EB-D82CD80350BC}" type="presOf" srcId="{CC684CBA-DB15-48D9-A7AE-EA12FCF4134A}" destId="{245E389A-27F7-4ADE-925C-11B896DD48CD}" srcOrd="1" destOrd="0" presId="urn:microsoft.com/office/officeart/2005/8/layout/target3"/>
    <dgm:cxn modelId="{BFF18CB0-556E-4BAF-B85E-237405F86FE2}" type="presOf" srcId="{CC684CBA-DB15-48D9-A7AE-EA12FCF4134A}" destId="{7DFD773F-ECE1-49B1-BE33-03AFFBD09D25}" srcOrd="0" destOrd="0" presId="urn:microsoft.com/office/officeart/2005/8/layout/target3"/>
    <dgm:cxn modelId="{C859B260-5DDC-4C96-AB5E-C2115671E61D}" srcId="{ABDFB760-1265-41C0-958E-F3DC46855CD6}" destId="{CC684CBA-DB15-48D9-A7AE-EA12FCF4134A}" srcOrd="0" destOrd="0" parTransId="{0389EC90-4011-4EA4-8C51-81E083B32507}" sibTransId="{5F95EC1A-013B-43B3-B37E-EF48553295FD}"/>
    <dgm:cxn modelId="{583A8C88-997F-4873-901D-0E4CBB9A0B1A}" type="presOf" srcId="{ABDFB760-1265-41C0-958E-F3DC46855CD6}" destId="{874D43A2-3E98-4A92-8CB1-BD7B416904BD}" srcOrd="0" destOrd="0" presId="urn:microsoft.com/office/officeart/2005/8/layout/target3"/>
    <dgm:cxn modelId="{F1F93267-4C08-4F81-A749-3FE9D6AD6BCD}" type="presParOf" srcId="{874D43A2-3E98-4A92-8CB1-BD7B416904BD}" destId="{B58DE21C-8ECC-4E94-83BE-E4F784F133B9}" srcOrd="0" destOrd="0" presId="urn:microsoft.com/office/officeart/2005/8/layout/target3"/>
    <dgm:cxn modelId="{E309585F-D66B-4D97-99D2-BE7714E36FB9}" type="presParOf" srcId="{874D43A2-3E98-4A92-8CB1-BD7B416904BD}" destId="{2FB5D9BF-6085-4D8E-8696-7CF5FB1AE0D4}" srcOrd="1" destOrd="0" presId="urn:microsoft.com/office/officeart/2005/8/layout/target3"/>
    <dgm:cxn modelId="{C64C1D7E-E0E0-46CD-8372-4504BF3A5444}" type="presParOf" srcId="{874D43A2-3E98-4A92-8CB1-BD7B416904BD}" destId="{7DFD773F-ECE1-49B1-BE33-03AFFBD09D25}" srcOrd="2" destOrd="0" presId="urn:microsoft.com/office/officeart/2005/8/layout/target3"/>
    <dgm:cxn modelId="{F21F3171-7F45-437F-AC74-916451153CD2}" type="presParOf" srcId="{874D43A2-3E98-4A92-8CB1-BD7B416904BD}" destId="{245E389A-27F7-4ADE-925C-11B896DD48C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D48D7-9660-40E4-9080-64326E1C3A67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A1FA75-150A-42F1-BC9E-F649E4AFEA00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Учитель химии МОУ «СОШ №9» Смирнов Алексей Юрьевич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67EAB4-CC66-47C8-88DF-A6CB2C8A5AFB}" type="parTrans" cxnId="{0579F9E2-46B7-4135-8673-0E745FBE18D9}">
      <dgm:prSet/>
      <dgm:spPr/>
      <dgm:t>
        <a:bodyPr/>
        <a:lstStyle/>
        <a:p>
          <a:endParaRPr lang="ru-RU"/>
        </a:p>
      </dgm:t>
    </dgm:pt>
    <dgm:pt modelId="{1F5FA608-B093-4E6B-BF2B-C0D9E43A0830}" type="sibTrans" cxnId="{0579F9E2-46B7-4135-8673-0E745FBE18D9}">
      <dgm:prSet/>
      <dgm:spPr/>
      <dgm:t>
        <a:bodyPr/>
        <a:lstStyle/>
        <a:p>
          <a:endParaRPr lang="ru-RU"/>
        </a:p>
      </dgm:t>
    </dgm:pt>
    <dgm:pt modelId="{31C8233C-21C2-4CBB-BBA9-859F86570F60}" type="pres">
      <dgm:prSet presAssocID="{592D48D7-9660-40E4-9080-64326E1C3A6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ECC6E-E4EA-4628-A5EE-AB4955DB382B}" type="pres">
      <dgm:prSet presAssocID="{94A1FA75-150A-42F1-BC9E-F649E4AFEA00}" presName="circle1" presStyleLbl="node1" presStyleIdx="0" presStyleCnt="1"/>
      <dgm:spPr/>
    </dgm:pt>
    <dgm:pt modelId="{29B53803-71B8-464D-9C0B-EC50985B9C51}" type="pres">
      <dgm:prSet presAssocID="{94A1FA75-150A-42F1-BC9E-F649E4AFEA00}" presName="space" presStyleCnt="0"/>
      <dgm:spPr/>
    </dgm:pt>
    <dgm:pt modelId="{6750A457-6945-475D-B268-AB196068DD02}" type="pres">
      <dgm:prSet presAssocID="{94A1FA75-150A-42F1-BC9E-F649E4AFEA00}" presName="rect1" presStyleLbl="alignAcc1" presStyleIdx="0" presStyleCnt="1"/>
      <dgm:spPr/>
      <dgm:t>
        <a:bodyPr/>
        <a:lstStyle/>
        <a:p>
          <a:endParaRPr lang="ru-RU"/>
        </a:p>
      </dgm:t>
    </dgm:pt>
    <dgm:pt modelId="{F87970F2-9701-4101-9AB8-641C20852268}" type="pres">
      <dgm:prSet presAssocID="{94A1FA75-150A-42F1-BC9E-F649E4AFEA0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6FD1C-4E67-4020-80A8-C9F5BCC55795}" type="presOf" srcId="{592D48D7-9660-40E4-9080-64326E1C3A67}" destId="{31C8233C-21C2-4CBB-BBA9-859F86570F60}" srcOrd="0" destOrd="0" presId="urn:microsoft.com/office/officeart/2005/8/layout/target3"/>
    <dgm:cxn modelId="{0579F9E2-46B7-4135-8673-0E745FBE18D9}" srcId="{592D48D7-9660-40E4-9080-64326E1C3A67}" destId="{94A1FA75-150A-42F1-BC9E-F649E4AFEA00}" srcOrd="0" destOrd="0" parTransId="{7167EAB4-CC66-47C8-88DF-A6CB2C8A5AFB}" sibTransId="{1F5FA608-B093-4E6B-BF2B-C0D9E43A0830}"/>
    <dgm:cxn modelId="{629AC4F6-23A1-44C3-8502-35857C6942AD}" type="presOf" srcId="{94A1FA75-150A-42F1-BC9E-F649E4AFEA00}" destId="{F87970F2-9701-4101-9AB8-641C20852268}" srcOrd="1" destOrd="0" presId="urn:microsoft.com/office/officeart/2005/8/layout/target3"/>
    <dgm:cxn modelId="{4A79E0EA-B561-4AF2-A305-F4536CA6A373}" type="presOf" srcId="{94A1FA75-150A-42F1-BC9E-F649E4AFEA00}" destId="{6750A457-6945-475D-B268-AB196068DD02}" srcOrd="0" destOrd="0" presId="urn:microsoft.com/office/officeart/2005/8/layout/target3"/>
    <dgm:cxn modelId="{879785CC-10D4-4493-9BC5-623DFE29FAC1}" type="presParOf" srcId="{31C8233C-21C2-4CBB-BBA9-859F86570F60}" destId="{CA1ECC6E-E4EA-4628-A5EE-AB4955DB382B}" srcOrd="0" destOrd="0" presId="urn:microsoft.com/office/officeart/2005/8/layout/target3"/>
    <dgm:cxn modelId="{7770C2B8-C044-4D3B-A7FE-ACA10072F2E3}" type="presParOf" srcId="{31C8233C-21C2-4CBB-BBA9-859F86570F60}" destId="{29B53803-71B8-464D-9C0B-EC50985B9C51}" srcOrd="1" destOrd="0" presId="urn:microsoft.com/office/officeart/2005/8/layout/target3"/>
    <dgm:cxn modelId="{3EAF25A7-796B-4CF4-ACE5-2FFA2830802B}" type="presParOf" srcId="{31C8233C-21C2-4CBB-BBA9-859F86570F60}" destId="{6750A457-6945-475D-B268-AB196068DD02}" srcOrd="2" destOrd="0" presId="urn:microsoft.com/office/officeart/2005/8/layout/target3"/>
    <dgm:cxn modelId="{E6D44F03-7AF3-40B4-9556-2D9EC93585F1}" type="presParOf" srcId="{31C8233C-21C2-4CBB-BBA9-859F86570F60}" destId="{F87970F2-9701-4101-9AB8-641C2085226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3277E-C28B-43FD-9A18-E152A755E99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C09151-817A-4223-AF79-189C511F8C6C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Формулирование темы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D77832-4149-4BEF-B817-27D76DF752AD}" type="parTrans" cxnId="{E012C392-1A4F-460E-8D1C-8E07B3E615FE}">
      <dgm:prSet/>
      <dgm:spPr/>
      <dgm:t>
        <a:bodyPr/>
        <a:lstStyle/>
        <a:p>
          <a:endParaRPr lang="ru-RU"/>
        </a:p>
      </dgm:t>
    </dgm:pt>
    <dgm:pt modelId="{3E0C8D32-D7A6-4081-83FA-858BA871929E}" type="sibTrans" cxnId="{E012C392-1A4F-460E-8D1C-8E07B3E615FE}">
      <dgm:prSet/>
      <dgm:spPr/>
      <dgm:t>
        <a:bodyPr/>
        <a:lstStyle/>
        <a:p>
          <a:endParaRPr lang="ru-RU"/>
        </a:p>
      </dgm:t>
    </dgm:pt>
    <dgm:pt modelId="{93E1E65F-4F3B-4231-B6E0-67CAED86BF32}" type="pres">
      <dgm:prSet presAssocID="{5213277E-C28B-43FD-9A18-E152A755E99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1D28FA-0593-4DF2-81AB-9BBF81B669F3}" type="pres">
      <dgm:prSet presAssocID="{37C09151-817A-4223-AF79-189C511F8C6C}" presName="circle1" presStyleLbl="node1" presStyleIdx="0" presStyleCnt="1"/>
      <dgm:spPr/>
    </dgm:pt>
    <dgm:pt modelId="{E2092B54-E22F-4409-810C-85DCF67128C8}" type="pres">
      <dgm:prSet presAssocID="{37C09151-817A-4223-AF79-189C511F8C6C}" presName="space" presStyleCnt="0"/>
      <dgm:spPr/>
    </dgm:pt>
    <dgm:pt modelId="{41AD6938-754E-4CBD-9B0C-F4185EBCCBC9}" type="pres">
      <dgm:prSet presAssocID="{37C09151-817A-4223-AF79-189C511F8C6C}" presName="rect1" presStyleLbl="alignAcc1" presStyleIdx="0" presStyleCnt="1" custLinFactNeighborX="195" custLinFactNeighborY="-24028"/>
      <dgm:spPr/>
      <dgm:t>
        <a:bodyPr/>
        <a:lstStyle/>
        <a:p>
          <a:endParaRPr lang="ru-RU"/>
        </a:p>
      </dgm:t>
    </dgm:pt>
    <dgm:pt modelId="{3E7F9254-D58F-4D28-AA27-A439C199C2DD}" type="pres">
      <dgm:prSet presAssocID="{37C09151-817A-4223-AF79-189C511F8C6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3B29E-6F2D-489C-B86B-B5F5230858D7}" type="presOf" srcId="{37C09151-817A-4223-AF79-189C511F8C6C}" destId="{3E7F9254-D58F-4D28-AA27-A439C199C2DD}" srcOrd="1" destOrd="0" presId="urn:microsoft.com/office/officeart/2005/8/layout/target3"/>
    <dgm:cxn modelId="{97F4D698-3060-41F3-A4AB-9803EAB9C06C}" type="presOf" srcId="{37C09151-817A-4223-AF79-189C511F8C6C}" destId="{41AD6938-754E-4CBD-9B0C-F4185EBCCBC9}" srcOrd="0" destOrd="0" presId="urn:microsoft.com/office/officeart/2005/8/layout/target3"/>
    <dgm:cxn modelId="{E012C392-1A4F-460E-8D1C-8E07B3E615FE}" srcId="{5213277E-C28B-43FD-9A18-E152A755E993}" destId="{37C09151-817A-4223-AF79-189C511F8C6C}" srcOrd="0" destOrd="0" parTransId="{5FD77832-4149-4BEF-B817-27D76DF752AD}" sibTransId="{3E0C8D32-D7A6-4081-83FA-858BA871929E}"/>
    <dgm:cxn modelId="{A9568148-4F3E-4122-9CA8-72188B3F1270}" type="presOf" srcId="{5213277E-C28B-43FD-9A18-E152A755E993}" destId="{93E1E65F-4F3B-4231-B6E0-67CAED86BF32}" srcOrd="0" destOrd="0" presId="urn:microsoft.com/office/officeart/2005/8/layout/target3"/>
    <dgm:cxn modelId="{771CDD59-0D7A-42F8-B298-2F611C06E997}" type="presParOf" srcId="{93E1E65F-4F3B-4231-B6E0-67CAED86BF32}" destId="{111D28FA-0593-4DF2-81AB-9BBF81B669F3}" srcOrd="0" destOrd="0" presId="urn:microsoft.com/office/officeart/2005/8/layout/target3"/>
    <dgm:cxn modelId="{A5D4436F-B385-4B80-8D92-B1EBCFD35E94}" type="presParOf" srcId="{93E1E65F-4F3B-4231-B6E0-67CAED86BF32}" destId="{E2092B54-E22F-4409-810C-85DCF67128C8}" srcOrd="1" destOrd="0" presId="urn:microsoft.com/office/officeart/2005/8/layout/target3"/>
    <dgm:cxn modelId="{2FF52B7B-BE22-4389-A6D3-8D92877EC823}" type="presParOf" srcId="{93E1E65F-4F3B-4231-B6E0-67CAED86BF32}" destId="{41AD6938-754E-4CBD-9B0C-F4185EBCCBC9}" srcOrd="2" destOrd="0" presId="urn:microsoft.com/office/officeart/2005/8/layout/target3"/>
    <dgm:cxn modelId="{573F9812-CFD9-4DB4-BB72-96ABEA3AD160}" type="presParOf" srcId="{93E1E65F-4F3B-4231-B6E0-67CAED86BF32}" destId="{3E7F9254-D58F-4D28-AA27-A439C199C2D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D1A28-B936-4CBC-A828-7098D24701FC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13990-2D69-438E-BFF8-220EC6E44A5F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Формулирование темы</a:t>
          </a:r>
          <a:endParaRPr lang="ru-RU" dirty="0">
            <a:solidFill>
              <a:schemeClr val="bg1"/>
            </a:solidFill>
          </a:endParaRPr>
        </a:p>
      </dgm:t>
    </dgm:pt>
    <dgm:pt modelId="{D24EF9D6-C7CB-41CF-A94C-96073B6AD0FC}" type="parTrans" cxnId="{15B43132-9F78-41A7-99A0-06F315A367BB}">
      <dgm:prSet/>
      <dgm:spPr/>
      <dgm:t>
        <a:bodyPr/>
        <a:lstStyle/>
        <a:p>
          <a:endParaRPr lang="ru-RU"/>
        </a:p>
      </dgm:t>
    </dgm:pt>
    <dgm:pt modelId="{6949AC51-9ECD-4050-B3AD-2B3B53D4B875}" type="sibTrans" cxnId="{15B43132-9F78-41A7-99A0-06F315A367BB}">
      <dgm:prSet/>
      <dgm:spPr/>
      <dgm:t>
        <a:bodyPr/>
        <a:lstStyle/>
        <a:p>
          <a:endParaRPr lang="ru-RU"/>
        </a:p>
      </dgm:t>
    </dgm:pt>
    <dgm:pt modelId="{30C43357-A183-4DE2-ADA7-D5444BDD1A63}" type="pres">
      <dgm:prSet presAssocID="{08ED1A28-B936-4CBC-A828-7098D24701F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8F885-FCD4-4D87-8A63-52B3D02AE919}" type="pres">
      <dgm:prSet presAssocID="{88B13990-2D69-438E-BFF8-220EC6E44A5F}" presName="circle1" presStyleLbl="node1" presStyleIdx="0" presStyleCnt="1"/>
      <dgm:spPr/>
    </dgm:pt>
    <dgm:pt modelId="{9B09C1D4-2082-4A51-AD5B-4DA25D904A2E}" type="pres">
      <dgm:prSet presAssocID="{88B13990-2D69-438E-BFF8-220EC6E44A5F}" presName="space" presStyleCnt="0"/>
      <dgm:spPr/>
    </dgm:pt>
    <dgm:pt modelId="{6D770BF3-9B6C-4B55-B682-8EB920F0AA17}" type="pres">
      <dgm:prSet presAssocID="{88B13990-2D69-438E-BFF8-220EC6E44A5F}" presName="rect1" presStyleLbl="alignAcc1" presStyleIdx="0" presStyleCnt="1"/>
      <dgm:spPr/>
      <dgm:t>
        <a:bodyPr/>
        <a:lstStyle/>
        <a:p>
          <a:endParaRPr lang="ru-RU"/>
        </a:p>
      </dgm:t>
    </dgm:pt>
    <dgm:pt modelId="{AF758FE7-7ADD-40E5-BE75-C63A5D0C381E}" type="pres">
      <dgm:prSet presAssocID="{88B13990-2D69-438E-BFF8-220EC6E44A5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89E0D-4708-43ED-A6ED-9D95748AF0E1}" type="presOf" srcId="{08ED1A28-B936-4CBC-A828-7098D24701FC}" destId="{30C43357-A183-4DE2-ADA7-D5444BDD1A63}" srcOrd="0" destOrd="0" presId="urn:microsoft.com/office/officeart/2005/8/layout/target3"/>
    <dgm:cxn modelId="{15B43132-9F78-41A7-99A0-06F315A367BB}" srcId="{08ED1A28-B936-4CBC-A828-7098D24701FC}" destId="{88B13990-2D69-438E-BFF8-220EC6E44A5F}" srcOrd="0" destOrd="0" parTransId="{D24EF9D6-C7CB-41CF-A94C-96073B6AD0FC}" sibTransId="{6949AC51-9ECD-4050-B3AD-2B3B53D4B875}"/>
    <dgm:cxn modelId="{7DEC4990-B635-4FC8-8BA0-5CAE25A5009E}" type="presOf" srcId="{88B13990-2D69-438E-BFF8-220EC6E44A5F}" destId="{6D770BF3-9B6C-4B55-B682-8EB920F0AA17}" srcOrd="0" destOrd="0" presId="urn:microsoft.com/office/officeart/2005/8/layout/target3"/>
    <dgm:cxn modelId="{5544ECB9-CA79-45A6-89C0-701641329BAB}" type="presOf" srcId="{88B13990-2D69-438E-BFF8-220EC6E44A5F}" destId="{AF758FE7-7ADD-40E5-BE75-C63A5D0C381E}" srcOrd="1" destOrd="0" presId="urn:microsoft.com/office/officeart/2005/8/layout/target3"/>
    <dgm:cxn modelId="{1E71C47D-AFB1-4364-BF3D-38939767281E}" type="presParOf" srcId="{30C43357-A183-4DE2-ADA7-D5444BDD1A63}" destId="{CE78F885-FCD4-4D87-8A63-52B3D02AE919}" srcOrd="0" destOrd="0" presId="urn:microsoft.com/office/officeart/2005/8/layout/target3"/>
    <dgm:cxn modelId="{E718603A-1263-4933-81A1-B56F91824328}" type="presParOf" srcId="{30C43357-A183-4DE2-ADA7-D5444BDD1A63}" destId="{9B09C1D4-2082-4A51-AD5B-4DA25D904A2E}" srcOrd="1" destOrd="0" presId="urn:microsoft.com/office/officeart/2005/8/layout/target3"/>
    <dgm:cxn modelId="{5D448BF2-9311-4CBA-B6DD-EEEAFEDB6374}" type="presParOf" srcId="{30C43357-A183-4DE2-ADA7-D5444BDD1A63}" destId="{6D770BF3-9B6C-4B55-B682-8EB920F0AA17}" srcOrd="2" destOrd="0" presId="urn:microsoft.com/office/officeart/2005/8/layout/target3"/>
    <dgm:cxn modelId="{2D57A452-5BAC-4840-A3F0-C673AB1D6585}" type="presParOf" srcId="{30C43357-A183-4DE2-ADA7-D5444BDD1A63}" destId="{AF758FE7-7ADD-40E5-BE75-C63A5D0C381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E93F4A-91B7-41D9-97DC-E5DE2D5E139F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A7D7DB-9877-44D3-BC91-049260D00F6A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Постановка  цели. </a:t>
          </a:r>
          <a:r>
            <a:rPr lang="ru-RU" sz="2200" dirty="0" smtClean="0"/>
            <a:t/>
          </a:r>
          <a:br>
            <a:rPr lang="ru-RU" sz="2200" dirty="0" smtClean="0"/>
          </a:br>
          <a:endParaRPr lang="ru-RU" sz="2200" dirty="0"/>
        </a:p>
      </dgm:t>
    </dgm:pt>
    <dgm:pt modelId="{9278627C-8587-4076-BB91-7A4B93A8245B}" type="parTrans" cxnId="{6AAA562A-D278-41A6-8BE1-86670AC2936B}">
      <dgm:prSet/>
      <dgm:spPr/>
      <dgm:t>
        <a:bodyPr/>
        <a:lstStyle/>
        <a:p>
          <a:endParaRPr lang="ru-RU"/>
        </a:p>
      </dgm:t>
    </dgm:pt>
    <dgm:pt modelId="{0E3B886C-1CBA-4FC9-BB3E-E6C36B205B5A}" type="sibTrans" cxnId="{6AAA562A-D278-41A6-8BE1-86670AC2936B}">
      <dgm:prSet/>
      <dgm:spPr/>
      <dgm:t>
        <a:bodyPr/>
        <a:lstStyle/>
        <a:p>
          <a:endParaRPr lang="ru-RU"/>
        </a:p>
      </dgm:t>
    </dgm:pt>
    <dgm:pt modelId="{E522FEF4-1758-41DC-8D62-327983D6FCEB}" type="pres">
      <dgm:prSet presAssocID="{D6E93F4A-91B7-41D9-97DC-E5DE2D5E13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0F9398-48DB-4B3D-B76E-9DDECDD0863B}" type="pres">
      <dgm:prSet presAssocID="{04A7D7DB-9877-44D3-BC91-049260D00F6A}" presName="circle1" presStyleLbl="node1" presStyleIdx="0" presStyleCnt="1" custLinFactNeighborY="53"/>
      <dgm:spPr/>
    </dgm:pt>
    <dgm:pt modelId="{D0FC5B72-32B7-489C-98E0-B5FFB027BD72}" type="pres">
      <dgm:prSet presAssocID="{04A7D7DB-9877-44D3-BC91-049260D00F6A}" presName="space" presStyleCnt="0"/>
      <dgm:spPr/>
    </dgm:pt>
    <dgm:pt modelId="{3F8BE4B6-C9B6-4A38-B154-CDB70D8058F0}" type="pres">
      <dgm:prSet presAssocID="{04A7D7DB-9877-44D3-BC91-049260D00F6A}" presName="rect1" presStyleLbl="alignAcc1" presStyleIdx="0" presStyleCnt="1" custScaleY="100000" custLinFactNeighborX="0" custLinFactNeighborY="-36307"/>
      <dgm:spPr/>
      <dgm:t>
        <a:bodyPr/>
        <a:lstStyle/>
        <a:p>
          <a:endParaRPr lang="ru-RU"/>
        </a:p>
      </dgm:t>
    </dgm:pt>
    <dgm:pt modelId="{1E82F093-80FD-47DA-A8EF-0BCB3E811EC9}" type="pres">
      <dgm:prSet presAssocID="{04A7D7DB-9877-44D3-BC91-049260D00F6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A562A-D278-41A6-8BE1-86670AC2936B}" srcId="{D6E93F4A-91B7-41D9-97DC-E5DE2D5E139F}" destId="{04A7D7DB-9877-44D3-BC91-049260D00F6A}" srcOrd="0" destOrd="0" parTransId="{9278627C-8587-4076-BB91-7A4B93A8245B}" sibTransId="{0E3B886C-1CBA-4FC9-BB3E-E6C36B205B5A}"/>
    <dgm:cxn modelId="{18EE4ABE-6B98-48C1-A3EC-7FF0E99BD37E}" type="presOf" srcId="{04A7D7DB-9877-44D3-BC91-049260D00F6A}" destId="{3F8BE4B6-C9B6-4A38-B154-CDB70D8058F0}" srcOrd="0" destOrd="0" presId="urn:microsoft.com/office/officeart/2005/8/layout/target3"/>
    <dgm:cxn modelId="{8C418954-56D0-4C18-8717-3B14EBF601C2}" type="presOf" srcId="{04A7D7DB-9877-44D3-BC91-049260D00F6A}" destId="{1E82F093-80FD-47DA-A8EF-0BCB3E811EC9}" srcOrd="1" destOrd="0" presId="urn:microsoft.com/office/officeart/2005/8/layout/target3"/>
    <dgm:cxn modelId="{57FAAFD3-B154-4030-9624-494D9A8FA916}" type="presOf" srcId="{D6E93F4A-91B7-41D9-97DC-E5DE2D5E139F}" destId="{E522FEF4-1758-41DC-8D62-327983D6FCEB}" srcOrd="0" destOrd="0" presId="urn:microsoft.com/office/officeart/2005/8/layout/target3"/>
    <dgm:cxn modelId="{77280137-81C8-42EA-B35E-F8DCF15AB943}" type="presParOf" srcId="{E522FEF4-1758-41DC-8D62-327983D6FCEB}" destId="{890F9398-48DB-4B3D-B76E-9DDECDD0863B}" srcOrd="0" destOrd="0" presId="urn:microsoft.com/office/officeart/2005/8/layout/target3"/>
    <dgm:cxn modelId="{6D9AA359-19F7-4590-A7D9-574C96A9C711}" type="presParOf" srcId="{E522FEF4-1758-41DC-8D62-327983D6FCEB}" destId="{D0FC5B72-32B7-489C-98E0-B5FFB027BD72}" srcOrd="1" destOrd="0" presId="urn:microsoft.com/office/officeart/2005/8/layout/target3"/>
    <dgm:cxn modelId="{F8E73260-3837-463B-91D5-F3AB0F5DD098}" type="presParOf" srcId="{E522FEF4-1758-41DC-8D62-327983D6FCEB}" destId="{3F8BE4B6-C9B6-4A38-B154-CDB70D8058F0}" srcOrd="2" destOrd="0" presId="urn:microsoft.com/office/officeart/2005/8/layout/target3"/>
    <dgm:cxn modelId="{E2FBC179-05A1-4F80-ABDC-8B5154AE566F}" type="presParOf" srcId="{E522FEF4-1758-41DC-8D62-327983D6FCEB}" destId="{1E82F093-80FD-47DA-A8EF-0BCB3E811EC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AF3B72-4F70-4811-8566-FB7AB0D5E32B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6262EE-A5F3-4925-B6CA-FA0FC4387168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История.</a:t>
          </a:r>
          <a:endParaRPr lang="ru-RU" sz="3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B5F67A-E13F-49E8-A7E5-F180B19F1F70}" type="parTrans" cxnId="{2CBD1B03-A9FB-4149-A9D7-753DCEC9A466}">
      <dgm:prSet/>
      <dgm:spPr/>
      <dgm:t>
        <a:bodyPr/>
        <a:lstStyle/>
        <a:p>
          <a:endParaRPr lang="ru-RU"/>
        </a:p>
      </dgm:t>
    </dgm:pt>
    <dgm:pt modelId="{B298224F-E429-41E6-8176-345D0FB79889}" type="sibTrans" cxnId="{2CBD1B03-A9FB-4149-A9D7-753DCEC9A466}">
      <dgm:prSet/>
      <dgm:spPr/>
      <dgm:t>
        <a:bodyPr/>
        <a:lstStyle/>
        <a:p>
          <a:endParaRPr lang="ru-RU"/>
        </a:p>
      </dgm:t>
    </dgm:pt>
    <dgm:pt modelId="{CAA4BFA5-F34D-4C6D-8536-DE82F04EFE09}" type="pres">
      <dgm:prSet presAssocID="{31AF3B72-4F70-4811-8566-FB7AB0D5E3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298F0-E0EA-4355-9770-327FE17728D5}" type="pres">
      <dgm:prSet presAssocID="{136262EE-A5F3-4925-B6CA-FA0FC4387168}" presName="circle1" presStyleLbl="node1" presStyleIdx="0" presStyleCnt="1"/>
      <dgm:spPr/>
      <dgm:t>
        <a:bodyPr/>
        <a:lstStyle/>
        <a:p>
          <a:endParaRPr lang="ru-RU"/>
        </a:p>
      </dgm:t>
    </dgm:pt>
    <dgm:pt modelId="{89CD939D-A494-4822-84FD-EF4293A3832B}" type="pres">
      <dgm:prSet presAssocID="{136262EE-A5F3-4925-B6CA-FA0FC4387168}" presName="space" presStyleCnt="0"/>
      <dgm:spPr/>
    </dgm:pt>
    <dgm:pt modelId="{56BE67E8-3FF8-4E19-B0B4-E7D2E1DEDFE8}" type="pres">
      <dgm:prSet presAssocID="{136262EE-A5F3-4925-B6CA-FA0FC4387168}" presName="rect1" presStyleLbl="alignAcc1" presStyleIdx="0" presStyleCnt="1"/>
      <dgm:spPr/>
      <dgm:t>
        <a:bodyPr/>
        <a:lstStyle/>
        <a:p>
          <a:endParaRPr lang="ru-RU"/>
        </a:p>
      </dgm:t>
    </dgm:pt>
    <dgm:pt modelId="{24EACB48-5E81-49E6-B78A-195F3247F917}" type="pres">
      <dgm:prSet presAssocID="{136262EE-A5F3-4925-B6CA-FA0FC438716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D1B03-A9FB-4149-A9D7-753DCEC9A466}" srcId="{31AF3B72-4F70-4811-8566-FB7AB0D5E32B}" destId="{136262EE-A5F3-4925-B6CA-FA0FC4387168}" srcOrd="0" destOrd="0" parTransId="{A1B5F67A-E13F-49E8-A7E5-F180B19F1F70}" sibTransId="{B298224F-E429-41E6-8176-345D0FB79889}"/>
    <dgm:cxn modelId="{D45AEDAC-7D6E-44C6-A95B-A650912E5161}" type="presOf" srcId="{136262EE-A5F3-4925-B6CA-FA0FC4387168}" destId="{56BE67E8-3FF8-4E19-B0B4-E7D2E1DEDFE8}" srcOrd="0" destOrd="0" presId="urn:microsoft.com/office/officeart/2005/8/layout/target3"/>
    <dgm:cxn modelId="{12E6E88F-F69C-466A-890C-165C4BD067CB}" type="presOf" srcId="{136262EE-A5F3-4925-B6CA-FA0FC4387168}" destId="{24EACB48-5E81-49E6-B78A-195F3247F917}" srcOrd="1" destOrd="0" presId="urn:microsoft.com/office/officeart/2005/8/layout/target3"/>
    <dgm:cxn modelId="{0AC9B6F1-565F-444E-A0F3-4E3F5A72A7A3}" type="presOf" srcId="{31AF3B72-4F70-4811-8566-FB7AB0D5E32B}" destId="{CAA4BFA5-F34D-4C6D-8536-DE82F04EFE09}" srcOrd="0" destOrd="0" presId="urn:microsoft.com/office/officeart/2005/8/layout/target3"/>
    <dgm:cxn modelId="{FC6C7BED-F5CB-4EFA-A3DE-43B7652B7174}" type="presParOf" srcId="{CAA4BFA5-F34D-4C6D-8536-DE82F04EFE09}" destId="{956298F0-E0EA-4355-9770-327FE17728D5}" srcOrd="0" destOrd="0" presId="urn:microsoft.com/office/officeart/2005/8/layout/target3"/>
    <dgm:cxn modelId="{0E03E4CC-4281-4DB2-8A5B-DD9809069E0B}" type="presParOf" srcId="{CAA4BFA5-F34D-4C6D-8536-DE82F04EFE09}" destId="{89CD939D-A494-4822-84FD-EF4293A3832B}" srcOrd="1" destOrd="0" presId="urn:microsoft.com/office/officeart/2005/8/layout/target3"/>
    <dgm:cxn modelId="{838B9FCF-12EA-49AD-9FE4-137853EDEE6D}" type="presParOf" srcId="{CAA4BFA5-F34D-4C6D-8536-DE82F04EFE09}" destId="{56BE67E8-3FF8-4E19-B0B4-E7D2E1DEDFE8}" srcOrd="2" destOrd="0" presId="urn:microsoft.com/office/officeart/2005/8/layout/target3"/>
    <dgm:cxn modelId="{192B336A-CEAE-4EF1-B5D5-35B7C6D0ADBA}" type="presParOf" srcId="{CAA4BFA5-F34D-4C6D-8536-DE82F04EFE09}" destId="{24EACB48-5E81-49E6-B78A-195F3247F9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AFDB75-B153-4C8E-977D-4ACC8B9EC6DB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69C74-61BD-49C1-A5D5-CE399F5DADE0}">
      <dgm:prSet/>
      <dgm:spPr>
        <a:solidFill>
          <a:srgbClr val="00B0F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3.Нахождение в природе.</a:t>
          </a:r>
          <a:endParaRPr lang="ru-RU" dirty="0" smtClean="0"/>
        </a:p>
        <a:p>
          <a:pPr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697AA2-3668-4BE1-9C1E-88390857B93F}" type="parTrans" cxnId="{7D9355B3-B92F-4E4A-B724-42B16A33AAF5}">
      <dgm:prSet/>
      <dgm:spPr/>
      <dgm:t>
        <a:bodyPr/>
        <a:lstStyle/>
        <a:p>
          <a:endParaRPr lang="ru-RU"/>
        </a:p>
      </dgm:t>
    </dgm:pt>
    <dgm:pt modelId="{0850A70E-D6FF-4D40-B588-1CE922547EC5}" type="sibTrans" cxnId="{7D9355B3-B92F-4E4A-B724-42B16A33AAF5}">
      <dgm:prSet/>
      <dgm:spPr/>
      <dgm:t>
        <a:bodyPr/>
        <a:lstStyle/>
        <a:p>
          <a:endParaRPr lang="ru-RU"/>
        </a:p>
      </dgm:t>
    </dgm:pt>
    <dgm:pt modelId="{BF017A1D-E890-4282-BD5D-481A057D6C68}" type="pres">
      <dgm:prSet presAssocID="{E9AFDB75-B153-4C8E-977D-4ACC8B9EC6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3FF94-4CBC-4A16-9765-D4B830BFBD56}" type="pres">
      <dgm:prSet presAssocID="{CF869C74-61BD-49C1-A5D5-CE399F5DADE0}" presName="circle1" presStyleLbl="node1" presStyleIdx="0" presStyleCnt="1"/>
      <dgm:spPr/>
    </dgm:pt>
    <dgm:pt modelId="{D70A99F4-3940-4CC2-B689-1A9674E2BBD1}" type="pres">
      <dgm:prSet presAssocID="{CF869C74-61BD-49C1-A5D5-CE399F5DADE0}" presName="space" presStyleCnt="0"/>
      <dgm:spPr/>
    </dgm:pt>
    <dgm:pt modelId="{F32C3942-ED01-431F-85D4-19F1B7E775F3}" type="pres">
      <dgm:prSet presAssocID="{CF869C74-61BD-49C1-A5D5-CE399F5DADE0}" presName="rect1" presStyleLbl="alignAcc1" presStyleIdx="0" presStyleCnt="1"/>
      <dgm:spPr/>
      <dgm:t>
        <a:bodyPr/>
        <a:lstStyle/>
        <a:p>
          <a:endParaRPr lang="ru-RU"/>
        </a:p>
      </dgm:t>
    </dgm:pt>
    <dgm:pt modelId="{47E1EB9F-0B59-4EF5-8698-DF6E553EA3EA}" type="pres">
      <dgm:prSet presAssocID="{CF869C74-61BD-49C1-A5D5-CE399F5DADE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355B3-B92F-4E4A-B724-42B16A33AAF5}" srcId="{E9AFDB75-B153-4C8E-977D-4ACC8B9EC6DB}" destId="{CF869C74-61BD-49C1-A5D5-CE399F5DADE0}" srcOrd="0" destOrd="0" parTransId="{D5697AA2-3668-4BE1-9C1E-88390857B93F}" sibTransId="{0850A70E-D6FF-4D40-B588-1CE922547EC5}"/>
    <dgm:cxn modelId="{9F33C6B4-9ACC-498B-ADA8-4489FB484D2C}" type="presOf" srcId="{CF869C74-61BD-49C1-A5D5-CE399F5DADE0}" destId="{47E1EB9F-0B59-4EF5-8698-DF6E553EA3EA}" srcOrd="1" destOrd="0" presId="urn:microsoft.com/office/officeart/2005/8/layout/target3"/>
    <dgm:cxn modelId="{40A90530-312C-49D1-B1F5-3C1B62903631}" type="presOf" srcId="{E9AFDB75-B153-4C8E-977D-4ACC8B9EC6DB}" destId="{BF017A1D-E890-4282-BD5D-481A057D6C68}" srcOrd="0" destOrd="0" presId="urn:microsoft.com/office/officeart/2005/8/layout/target3"/>
    <dgm:cxn modelId="{F3C6DD17-8A88-452E-8F7F-EB09D7DEA501}" type="presOf" srcId="{CF869C74-61BD-49C1-A5D5-CE399F5DADE0}" destId="{F32C3942-ED01-431F-85D4-19F1B7E775F3}" srcOrd="0" destOrd="0" presId="urn:microsoft.com/office/officeart/2005/8/layout/target3"/>
    <dgm:cxn modelId="{74CD1AEC-7354-433F-A52A-517873C1E5AB}" type="presParOf" srcId="{BF017A1D-E890-4282-BD5D-481A057D6C68}" destId="{BA33FF94-4CBC-4A16-9765-D4B830BFBD56}" srcOrd="0" destOrd="0" presId="urn:microsoft.com/office/officeart/2005/8/layout/target3"/>
    <dgm:cxn modelId="{6651AEDB-F0F2-4F34-BBC8-079F9AC84373}" type="presParOf" srcId="{BF017A1D-E890-4282-BD5D-481A057D6C68}" destId="{D70A99F4-3940-4CC2-B689-1A9674E2BBD1}" srcOrd="1" destOrd="0" presId="urn:microsoft.com/office/officeart/2005/8/layout/target3"/>
    <dgm:cxn modelId="{6259C799-401A-4E8E-9B69-75D175E544A8}" type="presParOf" srcId="{BF017A1D-E890-4282-BD5D-481A057D6C68}" destId="{F32C3942-ED01-431F-85D4-19F1B7E775F3}" srcOrd="2" destOrd="0" presId="urn:microsoft.com/office/officeart/2005/8/layout/target3"/>
    <dgm:cxn modelId="{15A8AACE-E7BA-410E-8EDE-AF541E5FC7B3}" type="presParOf" srcId="{BF017A1D-E890-4282-BD5D-481A057D6C68}" destId="{47E1EB9F-0B59-4EF5-8698-DF6E553EA3E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62752A-2A9A-46C7-ABC0-2BB43270E476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3603D-801C-45BB-BD5D-C53DC6394D86}">
      <dgm:prSet custT="1"/>
      <dgm:spPr>
        <a:solidFill>
          <a:srgbClr val="00B0F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Физические свойства простого вещества. </a:t>
          </a:r>
          <a:endParaRPr lang="ru-RU" sz="3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73451B-06C9-4374-A0F2-1D39F1CEB54F}" type="parTrans" cxnId="{0734EE0B-FD3B-4774-8196-9831E8A328F7}">
      <dgm:prSet/>
      <dgm:spPr/>
      <dgm:t>
        <a:bodyPr/>
        <a:lstStyle/>
        <a:p>
          <a:endParaRPr lang="ru-RU"/>
        </a:p>
      </dgm:t>
    </dgm:pt>
    <dgm:pt modelId="{20804328-68CE-4E65-BF88-82D7E01D4F49}" type="sibTrans" cxnId="{0734EE0B-FD3B-4774-8196-9831E8A328F7}">
      <dgm:prSet/>
      <dgm:spPr/>
      <dgm:t>
        <a:bodyPr/>
        <a:lstStyle/>
        <a:p>
          <a:endParaRPr lang="ru-RU"/>
        </a:p>
      </dgm:t>
    </dgm:pt>
    <dgm:pt modelId="{7AE35BBF-A954-4A0B-A136-4148FA3220B3}" type="pres">
      <dgm:prSet presAssocID="{0962752A-2A9A-46C7-ABC0-2BB43270E47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47A09-E9A8-4959-83C2-FA217A05B99A}" type="pres">
      <dgm:prSet presAssocID="{1663603D-801C-45BB-BD5D-C53DC6394D86}" presName="circle1" presStyleLbl="node1" presStyleIdx="0" presStyleCnt="1"/>
      <dgm:spPr/>
    </dgm:pt>
    <dgm:pt modelId="{ACECEFE7-B46A-4D9A-901D-76E185BA96E1}" type="pres">
      <dgm:prSet presAssocID="{1663603D-801C-45BB-BD5D-C53DC6394D86}" presName="space" presStyleCnt="0"/>
      <dgm:spPr/>
    </dgm:pt>
    <dgm:pt modelId="{7A23B3DA-F568-4AAE-B923-1B775EB78D7B}" type="pres">
      <dgm:prSet presAssocID="{1663603D-801C-45BB-BD5D-C53DC6394D86}" presName="rect1" presStyleLbl="alignAcc1" presStyleIdx="0" presStyleCnt="1"/>
      <dgm:spPr/>
      <dgm:t>
        <a:bodyPr/>
        <a:lstStyle/>
        <a:p>
          <a:endParaRPr lang="ru-RU"/>
        </a:p>
      </dgm:t>
    </dgm:pt>
    <dgm:pt modelId="{FEB43C82-687C-41F1-969D-517D90019B31}" type="pres">
      <dgm:prSet presAssocID="{1663603D-801C-45BB-BD5D-C53DC6394D8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4EE0B-FD3B-4774-8196-9831E8A328F7}" srcId="{0962752A-2A9A-46C7-ABC0-2BB43270E476}" destId="{1663603D-801C-45BB-BD5D-C53DC6394D86}" srcOrd="0" destOrd="0" parTransId="{0073451B-06C9-4374-A0F2-1D39F1CEB54F}" sibTransId="{20804328-68CE-4E65-BF88-82D7E01D4F49}"/>
    <dgm:cxn modelId="{58DAC87F-AB7B-4511-9637-4FD13EAE7B85}" type="presOf" srcId="{1663603D-801C-45BB-BD5D-C53DC6394D86}" destId="{FEB43C82-687C-41F1-969D-517D90019B31}" srcOrd="1" destOrd="0" presId="urn:microsoft.com/office/officeart/2005/8/layout/target3"/>
    <dgm:cxn modelId="{70F9FA59-B88F-45AB-9EB5-812A647F3088}" type="presOf" srcId="{0962752A-2A9A-46C7-ABC0-2BB43270E476}" destId="{7AE35BBF-A954-4A0B-A136-4148FA3220B3}" srcOrd="0" destOrd="0" presId="urn:microsoft.com/office/officeart/2005/8/layout/target3"/>
    <dgm:cxn modelId="{AD7C9514-742C-4F35-8F12-DCA0B0AF7574}" type="presOf" srcId="{1663603D-801C-45BB-BD5D-C53DC6394D86}" destId="{7A23B3DA-F568-4AAE-B923-1B775EB78D7B}" srcOrd="0" destOrd="0" presId="urn:microsoft.com/office/officeart/2005/8/layout/target3"/>
    <dgm:cxn modelId="{7557F94A-41EB-4A97-9115-1417A80D6F34}" type="presParOf" srcId="{7AE35BBF-A954-4A0B-A136-4148FA3220B3}" destId="{43A47A09-E9A8-4959-83C2-FA217A05B99A}" srcOrd="0" destOrd="0" presId="urn:microsoft.com/office/officeart/2005/8/layout/target3"/>
    <dgm:cxn modelId="{2F597417-9466-46C8-AF7C-AE7574216B5F}" type="presParOf" srcId="{7AE35BBF-A954-4A0B-A136-4148FA3220B3}" destId="{ACECEFE7-B46A-4D9A-901D-76E185BA96E1}" srcOrd="1" destOrd="0" presId="urn:microsoft.com/office/officeart/2005/8/layout/target3"/>
    <dgm:cxn modelId="{505B05EF-F1C5-469D-9F83-ED7F746CBD09}" type="presParOf" srcId="{7AE35BBF-A954-4A0B-A136-4148FA3220B3}" destId="{7A23B3DA-F568-4AAE-B923-1B775EB78D7B}" srcOrd="2" destOrd="0" presId="urn:microsoft.com/office/officeart/2005/8/layout/target3"/>
    <dgm:cxn modelId="{B8D640E3-E706-47A6-8C07-9F7F0CC05074}" type="presParOf" srcId="{7AE35BBF-A954-4A0B-A136-4148FA3220B3}" destId="{FEB43C82-687C-41F1-969D-517D90019B3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C0BC62-F13C-46ED-A7CC-49569C8DBFB7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B2E88-C782-4F44-975B-807DBE182751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3200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3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3200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Химические свойства простого вещества.</a:t>
          </a:r>
          <a:endParaRPr lang="ru-RU" sz="3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3CA836-0C0B-4455-9E83-A1CB0F5077C3}" type="parTrans" cxnId="{CB882F43-784C-4C7F-94F8-6F23F173E511}">
      <dgm:prSet/>
      <dgm:spPr/>
      <dgm:t>
        <a:bodyPr/>
        <a:lstStyle/>
        <a:p>
          <a:endParaRPr lang="ru-RU"/>
        </a:p>
      </dgm:t>
    </dgm:pt>
    <dgm:pt modelId="{6C9F72D9-5C8B-4936-AC8E-EC3CDB9486D4}" type="sibTrans" cxnId="{CB882F43-784C-4C7F-94F8-6F23F173E511}">
      <dgm:prSet/>
      <dgm:spPr/>
      <dgm:t>
        <a:bodyPr/>
        <a:lstStyle/>
        <a:p>
          <a:endParaRPr lang="ru-RU"/>
        </a:p>
      </dgm:t>
    </dgm:pt>
    <dgm:pt modelId="{0BC18667-AE56-4991-A56B-1B881BA18D0D}" type="pres">
      <dgm:prSet presAssocID="{5EC0BC62-F13C-46ED-A7CC-49569C8DBFB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37B62-22F4-422A-947D-EBB739E7E220}" type="pres">
      <dgm:prSet presAssocID="{7DDB2E88-C782-4F44-975B-807DBE182751}" presName="circle1" presStyleLbl="node1" presStyleIdx="0" presStyleCnt="1"/>
      <dgm:spPr/>
    </dgm:pt>
    <dgm:pt modelId="{75E7F8C8-C787-4B50-8B7F-010C4155A2C5}" type="pres">
      <dgm:prSet presAssocID="{7DDB2E88-C782-4F44-975B-807DBE182751}" presName="space" presStyleCnt="0"/>
      <dgm:spPr/>
    </dgm:pt>
    <dgm:pt modelId="{C2F7DB32-721B-4861-83D0-FA6BDB703E76}" type="pres">
      <dgm:prSet presAssocID="{7DDB2E88-C782-4F44-975B-807DBE182751}" presName="rect1" presStyleLbl="alignAcc1" presStyleIdx="0" presStyleCnt="1"/>
      <dgm:spPr/>
      <dgm:t>
        <a:bodyPr/>
        <a:lstStyle/>
        <a:p>
          <a:endParaRPr lang="ru-RU"/>
        </a:p>
      </dgm:t>
    </dgm:pt>
    <dgm:pt modelId="{AF2DEC6A-ECA7-47C4-8F90-B87CDD1AC058}" type="pres">
      <dgm:prSet presAssocID="{7DDB2E88-C782-4F44-975B-807DBE18275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882F43-784C-4C7F-94F8-6F23F173E511}" srcId="{5EC0BC62-F13C-46ED-A7CC-49569C8DBFB7}" destId="{7DDB2E88-C782-4F44-975B-807DBE182751}" srcOrd="0" destOrd="0" parTransId="{DF3CA836-0C0B-4455-9E83-A1CB0F5077C3}" sibTransId="{6C9F72D9-5C8B-4936-AC8E-EC3CDB9486D4}"/>
    <dgm:cxn modelId="{0E9A9458-DD2B-4365-8FEC-82842A4948AB}" type="presOf" srcId="{7DDB2E88-C782-4F44-975B-807DBE182751}" destId="{AF2DEC6A-ECA7-47C4-8F90-B87CDD1AC058}" srcOrd="1" destOrd="0" presId="urn:microsoft.com/office/officeart/2005/8/layout/target3"/>
    <dgm:cxn modelId="{EF0C69B6-DF38-48D9-AD66-D86BBF1DEEF0}" type="presOf" srcId="{7DDB2E88-C782-4F44-975B-807DBE182751}" destId="{C2F7DB32-721B-4861-83D0-FA6BDB703E76}" srcOrd="0" destOrd="0" presId="urn:microsoft.com/office/officeart/2005/8/layout/target3"/>
    <dgm:cxn modelId="{D185BCFD-0A55-4B0A-93A6-A4CABDC97ED4}" type="presOf" srcId="{5EC0BC62-F13C-46ED-A7CC-49569C8DBFB7}" destId="{0BC18667-AE56-4991-A56B-1B881BA18D0D}" srcOrd="0" destOrd="0" presId="urn:microsoft.com/office/officeart/2005/8/layout/target3"/>
    <dgm:cxn modelId="{A678CF85-54E8-4E45-B712-FD5074E779C8}" type="presParOf" srcId="{0BC18667-AE56-4991-A56B-1B881BA18D0D}" destId="{8C937B62-22F4-422A-947D-EBB739E7E220}" srcOrd="0" destOrd="0" presId="urn:microsoft.com/office/officeart/2005/8/layout/target3"/>
    <dgm:cxn modelId="{580655CD-DCED-4FBE-9CC7-C33E2C01E7EF}" type="presParOf" srcId="{0BC18667-AE56-4991-A56B-1B881BA18D0D}" destId="{75E7F8C8-C787-4B50-8B7F-010C4155A2C5}" srcOrd="1" destOrd="0" presId="urn:microsoft.com/office/officeart/2005/8/layout/target3"/>
    <dgm:cxn modelId="{97E1FDFC-CE6D-4FC5-8718-91291B265B09}" type="presParOf" srcId="{0BC18667-AE56-4991-A56B-1B881BA18D0D}" destId="{C2F7DB32-721B-4861-83D0-FA6BDB703E76}" srcOrd="2" destOrd="0" presId="urn:microsoft.com/office/officeart/2005/8/layout/target3"/>
    <dgm:cxn modelId="{18E17338-7A4E-41AF-B80A-8E860B06918E}" type="presParOf" srcId="{0BC18667-AE56-4991-A56B-1B881BA18D0D}" destId="{AF2DEC6A-ECA7-47C4-8F90-B87CDD1AC05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AF6F7-6BE6-40D0-9BD4-7F218EE2CB34}">
      <dsp:nvSpPr>
        <dsp:cNvPr id="0" name=""/>
        <dsp:cNvSpPr/>
      </dsp:nvSpPr>
      <dsp:spPr>
        <a:xfrm>
          <a:off x="0" y="0"/>
          <a:ext cx="1470025" cy="14700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AD97C-8DD3-4567-AC5B-495CE092CCDE}">
      <dsp:nvSpPr>
        <dsp:cNvPr id="0" name=""/>
        <dsp:cNvSpPr/>
      </dsp:nvSpPr>
      <dsp:spPr>
        <a:xfrm>
          <a:off x="648093" y="0"/>
          <a:ext cx="6609803" cy="1470025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Тема урока: </a:t>
          </a:r>
        </a:p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Железо 9 класс</a:t>
          </a:r>
          <a:endParaRPr lang="ru-RU" sz="3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093" y="0"/>
        <a:ext cx="6609803" cy="14700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D4C1C4-E30E-48AF-9EF6-58E669C793C2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1F3AB2-D73D-4EE6-9BDB-E6BD9C403767}">
      <dsp:nvSpPr>
        <dsp:cNvPr id="0" name=""/>
        <dsp:cNvSpPr/>
      </dsp:nvSpPr>
      <dsp:spPr>
        <a:xfrm>
          <a:off x="571500" y="0"/>
          <a:ext cx="8393113" cy="1143000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Применение</a:t>
          </a:r>
          <a:endParaRPr lang="ru-RU" sz="40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1500" y="0"/>
        <a:ext cx="8393113" cy="11430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E206EA-E5B6-48CF-A1B5-4056C36B4B03}">
      <dsp:nvSpPr>
        <dsp:cNvPr id="0" name=""/>
        <dsp:cNvSpPr/>
      </dsp:nvSpPr>
      <dsp:spPr>
        <a:xfrm>
          <a:off x="0" y="0"/>
          <a:ext cx="1215008" cy="12150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0072B-85D2-4126-B5D1-EED09BB44FE0}">
      <dsp:nvSpPr>
        <dsp:cNvPr id="0" name=""/>
        <dsp:cNvSpPr/>
      </dsp:nvSpPr>
      <dsp:spPr>
        <a:xfrm>
          <a:off x="607504" y="0"/>
          <a:ext cx="8536497" cy="1215008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Защита</a:t>
          </a:r>
          <a:r>
            <a:rPr lang="en-US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работ.</a:t>
          </a:r>
          <a:br>
            <a:rPr lang="ru-RU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Закрепление  изученного материала.</a:t>
          </a: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600" kern="1200" dirty="0" smtClean="0">
              <a:latin typeface="Times New Roman" pitchFamily="18" charset="0"/>
              <a:cs typeface="Times New Roman" pitchFamily="18" charset="0"/>
            </a:rPr>
          </a:b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504" y="0"/>
        <a:ext cx="8536497" cy="121500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93EAE-6137-4E16-83E9-08A19AA4ED66}">
      <dsp:nvSpPr>
        <dsp:cNvPr id="0" name=""/>
        <dsp:cNvSpPr/>
      </dsp:nvSpPr>
      <dsp:spPr>
        <a:xfrm>
          <a:off x="0" y="522949"/>
          <a:ext cx="6840538" cy="125482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1.Составьте уравнения реакций,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с помощью которых можно осуществить следующие превращения: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2949"/>
        <a:ext cx="6840538" cy="1254825"/>
      </dsp:txXfrm>
    </dsp:sp>
    <dsp:sp modelId="{80482730-110A-4939-A226-77D57B931CCE}">
      <dsp:nvSpPr>
        <dsp:cNvPr id="0" name=""/>
        <dsp:cNvSpPr/>
      </dsp:nvSpPr>
      <dsp:spPr>
        <a:xfrm>
          <a:off x="0" y="1964975"/>
          <a:ext cx="6840538" cy="125482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 вариант: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Fe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FeCl</a:t>
          </a:r>
          <a:r>
            <a:rPr lang="en-US" sz="2400" kern="1200" baseline="-2500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Fe(OH)</a:t>
          </a:r>
          <a:r>
            <a:rPr lang="en-US" sz="2400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FeO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64975"/>
        <a:ext cx="6840538" cy="1254825"/>
      </dsp:txXfrm>
    </dsp:sp>
    <dsp:sp modelId="{4162A76F-63CC-4AA3-AF9E-4E47C0DFEB90}">
      <dsp:nvSpPr>
        <dsp:cNvPr id="0" name=""/>
        <dsp:cNvSpPr/>
      </dsp:nvSpPr>
      <dsp:spPr>
        <a:xfrm>
          <a:off x="0" y="3407000"/>
          <a:ext cx="6840538" cy="125482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 вариант: 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Fe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FeCl</a:t>
          </a:r>
          <a:r>
            <a:rPr lang="en-US" sz="2400" kern="1200" baseline="-25000" dirty="0" smtClean="0">
              <a:latin typeface="Times New Roman" pitchFamily="18" charset="0"/>
              <a:cs typeface="Times New Roman" pitchFamily="18" charset="0"/>
            </a:rPr>
            <a:t>3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  Fe(OH)</a:t>
          </a:r>
          <a:r>
            <a:rPr lang="en-US" sz="2400" kern="1200" baseline="-25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  <a:sym typeface="Wingdings"/>
            </a:rPr>
            <a:t>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Fe</a:t>
          </a:r>
          <a:r>
            <a:rPr lang="en-US" sz="2400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400" kern="1200" baseline="-250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07000"/>
        <a:ext cx="6840538" cy="125482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1ED4EA-9517-4501-A6EA-EA518EF9D5D9}">
      <dsp:nvSpPr>
        <dsp:cNvPr id="0" name=""/>
        <dsp:cNvSpPr/>
      </dsp:nvSpPr>
      <dsp:spPr>
        <a:xfrm>
          <a:off x="0" y="0"/>
          <a:ext cx="584774" cy="5847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95295-C724-46AA-8EEF-8A269C2745EE}">
      <dsp:nvSpPr>
        <dsp:cNvPr id="0" name=""/>
        <dsp:cNvSpPr/>
      </dsp:nvSpPr>
      <dsp:spPr>
        <a:xfrm>
          <a:off x="292387" y="0"/>
          <a:ext cx="5972308" cy="584774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Выберите правильные ответы: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387" y="0"/>
        <a:ext cx="5972308" cy="58477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666420-40C5-4FEF-BAF7-E8B902020EFE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3D5BEE-2DC6-4879-89A8-BCF9A6D67B2C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Подведение итогов занятия. Рефлексия</a:t>
          </a:r>
          <a:endParaRPr lang="ru-RU" sz="3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1500" y="0"/>
        <a:ext cx="7658100" cy="11430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D17D9C-DB2D-47C0-8EB3-9C608520E03D}">
      <dsp:nvSpPr>
        <dsp:cNvPr id="0" name=""/>
        <dsp:cNvSpPr/>
      </dsp:nvSpPr>
      <dsp:spPr>
        <a:xfrm>
          <a:off x="0" y="0"/>
          <a:ext cx="792162" cy="7921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5DCDA8-3E60-4378-9309-E8857EE977EB}">
      <dsp:nvSpPr>
        <dsp:cNvPr id="0" name=""/>
        <dsp:cNvSpPr/>
      </dsp:nvSpPr>
      <dsp:spPr>
        <a:xfrm>
          <a:off x="396081" y="0"/>
          <a:ext cx="8317706" cy="792162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Домашнее задание</a:t>
          </a:r>
          <a:endParaRPr lang="ru-RU" sz="3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081" y="0"/>
        <a:ext cx="8317706" cy="79216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8DE21C-8ECC-4E94-83BE-E4F784F133B9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D773F-ECE1-49B1-BE33-03AFFBD09D25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Домашнее задание</a:t>
          </a:r>
          <a:endParaRPr lang="ru-RU" sz="5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1500" y="0"/>
        <a:ext cx="7658100" cy="1143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1ECC6E-E4EA-4628-A5EE-AB4955DB382B}">
      <dsp:nvSpPr>
        <dsp:cNvPr id="0" name=""/>
        <dsp:cNvSpPr/>
      </dsp:nvSpPr>
      <dsp:spPr>
        <a:xfrm>
          <a:off x="0" y="0"/>
          <a:ext cx="1343025" cy="13430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50A457-6945-475D-B268-AB196068DD02}">
      <dsp:nvSpPr>
        <dsp:cNvPr id="0" name=""/>
        <dsp:cNvSpPr/>
      </dsp:nvSpPr>
      <dsp:spPr>
        <a:xfrm>
          <a:off x="671512" y="0"/>
          <a:ext cx="5089524" cy="1343025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Учитель химии МОУ «СОШ №9» Смирнов Алексей Юрьевич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1512" y="0"/>
        <a:ext cx="5089524" cy="1343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1D28FA-0593-4DF2-81AB-9BBF81B669F3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D6938-754E-4CBD-9B0C-F4185EBCCBC9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Формулирование темы</a:t>
          </a:r>
          <a:endParaRPr lang="ru-RU" sz="5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1500" y="0"/>
        <a:ext cx="7658100" cy="1143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78F885-FCD4-4D87-8A63-52B3D02AE919}">
      <dsp:nvSpPr>
        <dsp:cNvPr id="0" name=""/>
        <dsp:cNvSpPr/>
      </dsp:nvSpPr>
      <dsp:spPr>
        <a:xfrm>
          <a:off x="0" y="0"/>
          <a:ext cx="908050" cy="9080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770BF3-9B6C-4B55-B682-8EB920F0AA17}">
      <dsp:nvSpPr>
        <dsp:cNvPr id="0" name=""/>
        <dsp:cNvSpPr/>
      </dsp:nvSpPr>
      <dsp:spPr>
        <a:xfrm>
          <a:off x="454025" y="0"/>
          <a:ext cx="7775575" cy="908050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bg1"/>
              </a:solidFill>
            </a:rPr>
            <a:t>Формулирование темы</a:t>
          </a:r>
          <a:endParaRPr lang="ru-RU" sz="4200" kern="1200" dirty="0">
            <a:solidFill>
              <a:schemeClr val="bg1"/>
            </a:solidFill>
          </a:endParaRPr>
        </a:p>
      </dsp:txBody>
      <dsp:txXfrm>
        <a:off x="454025" y="0"/>
        <a:ext cx="7775575" cy="908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F9398-48DB-4B3D-B76E-9DDECDD0863B}">
      <dsp:nvSpPr>
        <dsp:cNvPr id="0" name=""/>
        <dsp:cNvSpPr/>
      </dsp:nvSpPr>
      <dsp:spPr>
        <a:xfrm>
          <a:off x="0" y="496"/>
          <a:ext cx="936104" cy="9361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BE4B6-C9B6-4A38-B154-CDB70D8058F0}">
      <dsp:nvSpPr>
        <dsp:cNvPr id="0" name=""/>
        <dsp:cNvSpPr/>
      </dsp:nvSpPr>
      <dsp:spPr>
        <a:xfrm>
          <a:off x="468052" y="0"/>
          <a:ext cx="8352419" cy="936104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Постановка  цели. </a:t>
          </a:r>
          <a:r>
            <a:rPr lang="ru-RU" sz="2200" kern="1200" dirty="0" smtClean="0"/>
            <a:t/>
          </a:r>
          <a:br>
            <a:rPr lang="ru-RU" sz="2200" kern="1200" dirty="0" smtClean="0"/>
          </a:br>
          <a:endParaRPr lang="ru-RU" sz="2200" kern="1200" dirty="0"/>
        </a:p>
      </dsp:txBody>
      <dsp:txXfrm>
        <a:off x="468052" y="0"/>
        <a:ext cx="8352419" cy="93610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6298F0-E0EA-4355-9770-327FE17728D5}">
      <dsp:nvSpPr>
        <dsp:cNvPr id="0" name=""/>
        <dsp:cNvSpPr/>
      </dsp:nvSpPr>
      <dsp:spPr>
        <a:xfrm>
          <a:off x="0" y="0"/>
          <a:ext cx="1157288" cy="11572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E67E8-3FF8-4E19-B0B4-E7D2E1DEDFE8}">
      <dsp:nvSpPr>
        <dsp:cNvPr id="0" name=""/>
        <dsp:cNvSpPr/>
      </dsp:nvSpPr>
      <dsp:spPr>
        <a:xfrm>
          <a:off x="578644" y="0"/>
          <a:ext cx="8314530" cy="1157288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История.</a:t>
          </a:r>
          <a:endParaRPr lang="ru-RU" sz="3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644" y="0"/>
        <a:ext cx="8314530" cy="115728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3FF94-4CBC-4A16-9765-D4B830BFBD56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2C3942-ED01-431F-85D4-19F1B7E775F3}">
      <dsp:nvSpPr>
        <dsp:cNvPr id="0" name=""/>
        <dsp:cNvSpPr/>
      </dsp:nvSpPr>
      <dsp:spPr>
        <a:xfrm>
          <a:off x="571500" y="0"/>
          <a:ext cx="8572500" cy="1143000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100" b="1" kern="1200" dirty="0" smtClean="0"/>
            <a:t>3.Нахождение в природе.</a:t>
          </a:r>
          <a:endParaRPr lang="ru-RU" sz="3100" kern="1200" dirty="0" smtClean="0"/>
        </a:p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1500" y="0"/>
        <a:ext cx="8572500" cy="1143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A47A09-E9A8-4959-83C2-FA217A05B99A}">
      <dsp:nvSpPr>
        <dsp:cNvPr id="0" name=""/>
        <dsp:cNvSpPr/>
      </dsp:nvSpPr>
      <dsp:spPr>
        <a:xfrm>
          <a:off x="0" y="0"/>
          <a:ext cx="1079500" cy="10795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3B3DA-F568-4AAE-B923-1B775EB78D7B}">
      <dsp:nvSpPr>
        <dsp:cNvPr id="0" name=""/>
        <dsp:cNvSpPr/>
      </dsp:nvSpPr>
      <dsp:spPr>
        <a:xfrm>
          <a:off x="539750" y="0"/>
          <a:ext cx="8424863" cy="1079500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Физические свойства простого вещества. </a:t>
          </a:r>
          <a:endParaRPr lang="ru-RU" sz="32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750" y="0"/>
        <a:ext cx="8424863" cy="10795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937B62-22F4-422A-947D-EBB739E7E220}">
      <dsp:nvSpPr>
        <dsp:cNvPr id="0" name=""/>
        <dsp:cNvSpPr/>
      </dsp:nvSpPr>
      <dsp:spPr>
        <a:xfrm>
          <a:off x="0" y="0"/>
          <a:ext cx="1417638" cy="14176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F7DB32-721B-4861-83D0-FA6BDB703E76}">
      <dsp:nvSpPr>
        <dsp:cNvPr id="0" name=""/>
        <dsp:cNvSpPr/>
      </dsp:nvSpPr>
      <dsp:spPr>
        <a:xfrm>
          <a:off x="708819" y="0"/>
          <a:ext cx="8255794" cy="1417638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32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3200" b="1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Химические свойства простого вещества.</a:t>
          </a:r>
          <a:endParaRPr lang="ru-RU" sz="32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8819" y="0"/>
        <a:ext cx="8255794" cy="1417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02A6-D519-4EA8-BB9A-DF645F4F7D3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86A0F-962E-4444-8469-B6334911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6A0F-962E-4444-8469-B6334911AE3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B4877-CDF2-49BE-A752-4239B5A6B85D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8A0F9-9FFE-48A6-831C-BE3F7C4A8D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71F04-CE2E-4652-9CFC-60F2A855C03D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138E-D6D6-4DA2-B58E-5661D1FE8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D43F3-7835-4B20-B410-5F07B696961F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7A92C-9E4C-4058-9AEF-02E58BD2B7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44EEB-C1F6-4EE0-A044-45DDFBBA776D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6D134-65D1-4168-A8FD-CF25AD85E2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3A630-2827-4E9E-8E42-54B8F0B88778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2EBAD-1BBF-4DC0-8C51-C0759694C4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E54EE-A294-4869-9C8C-0130179872DD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59470-EA4A-42CB-A374-CCE5E1731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0F192-8FB7-4EC9-B265-2AFF55AFF73E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BE917-107D-4F72-98E2-E80D1730F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4AE42-A4DE-4CB3-B61F-241855E1F243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93B7E-8DCA-4B10-9FFC-E6E10CAE2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5BFD10-2616-4DEE-A725-0364695C5B7A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BAA78-6DF2-460B-8C64-06D76A9B1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32C09-22D2-47F9-AA34-1286B0C9C7C6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12693-ABF7-4FFC-A11D-F5A4483B9D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4C70C-E222-4333-ABDD-986D30DD081D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EEAF-9C76-44DC-A3FF-0AA3F7D245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6907C3-EFBD-4461-B078-64E85035D639}" type="datetimeFigureOut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C1E4EB-534D-4A0B-A5D5-6B43FC70A0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51520" y="1556792"/>
          <a:ext cx="7344816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131840" y="3284984"/>
          <a:ext cx="5761037" cy="134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 descr="buriy-zheleznya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0232" y="1412776"/>
            <a:ext cx="2180980" cy="1695536"/>
          </a:xfrm>
          <a:prstGeom prst="rect">
            <a:avLst/>
          </a:prstGeom>
        </p:spPr>
      </p:pic>
      <p:pic>
        <p:nvPicPr>
          <p:cNvPr id="10" name="Рисунок 9" descr="1186115889_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3212976"/>
            <a:ext cx="2530544" cy="337405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636588" y="476250"/>
            <a:ext cx="8507412" cy="5078313"/>
          </a:xfrm>
        </p:spPr>
        <p:txBody>
          <a:bodyPr>
            <a:spAutoFit/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1. Взаимодействие железа с раствором медного купороса.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пробирку поместите железный гвоздь на нитке. Добавьте 1мл. медного купороса.  Объясните наблюдаемое. Составьте уравнение химической реакции.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2. Взаимодействие железа с соляной кислотой.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пробирку поместите стружку железа. Добавьте 1 мл соляной кислоты. 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 наблюдаемое. Составьте урав­нение химической реакции.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3.  Взаимодействие железа с кислородом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демонстрация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 Взаимодействие железа с хлором.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демонстрация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507413" cy="6048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Подведем итог: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Химические свойства: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Взаимодействие с простыми веществами - неметаллами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S=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 нагревании)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2Fe +3Cl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2FeCl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) –раскаленное железо сгорает в кислороде с образованием железной окалины.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воздухе железо легко окисляется – ржавеет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(25% железа гибнет от коррозии)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разбавленными кислотами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солями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если металл соли находится в ряду активности правее железа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CuSO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FeSO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(учащиеся опускают привязанный на нитке гвоздь в водный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р-р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водой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+ 4H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O (пары) = Fe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+ 4H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температуре 700-900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. Эту реакцию использовал Лавуазье для получения водорода.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железо – восстановитель. Образует два ряда соединений: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200" baseline="30000" smtClean="0">
                <a:latin typeface="Times New Roman" pitchFamily="18" charset="0"/>
                <a:cs typeface="Times New Roman" pitchFamily="18" charset="0"/>
              </a:rPr>
              <a:t>+2  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aseline="30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200" baseline="30000" smtClean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2138" y="2276475"/>
            <a:ext cx="2160587" cy="8651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Fe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779838" y="3141663"/>
            <a:ext cx="792162" cy="143986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207282">
            <a:off x="5091113" y="2600325"/>
            <a:ext cx="1601787" cy="79216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151601">
            <a:off x="1679575" y="2563813"/>
            <a:ext cx="1601788" cy="79216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1863" y="3716338"/>
            <a:ext cx="2447925" cy="9366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HNO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3429000"/>
            <a:ext cx="2449513" cy="9366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S,  Cu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 p-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HCI, </a:t>
            </a:r>
          </a:p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113" y="4652963"/>
            <a:ext cx="2449512" cy="9366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228725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 Биологическая роль железа.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прочитайте текст, заполните таблицу.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Какова роль железа в жизни человека и растений?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Сообщая учащимся информацию о биологической роли железа для организма человека – реализуется принцип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экологизации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39752" y="4005064"/>
          <a:ext cx="6096000" cy="64579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 человека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 растений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0" y="274638"/>
          <a:ext cx="8964613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воспользуйтесь информационными ресурсами и укажите  области применения  железа  и его сплавов. Составьте схему: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4300" y="4652963"/>
            <a:ext cx="1655763" cy="7207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651500" y="4149725"/>
            <a:ext cx="936625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787900" y="3789363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1500" y="5300663"/>
            <a:ext cx="1008063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3" y="5300663"/>
            <a:ext cx="1223962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716463" y="5516563"/>
            <a:ext cx="71437" cy="865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916238" y="4076700"/>
            <a:ext cx="935037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188640"/>
          <a:ext cx="9144001" cy="121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24075" y="1196975"/>
          <a:ext cx="6840538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80288" y="6381328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644008" y="1412776"/>
            <a:ext cx="4248472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Ошибка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2564904"/>
            <a:ext cx="4248472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Ошибка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4797152"/>
            <a:ext cx="4248472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Ошибка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717032"/>
            <a:ext cx="4248472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Ошибка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80288" y="6381328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340768"/>
            <a:ext cx="4248472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Железо легко куется.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4008" y="1340768"/>
            <a:ext cx="4248472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Железо взаимодействует с концентрированными кислотами 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HNO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492896"/>
            <a:ext cx="4248472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Железо взаимодействует с разбавленными кислотами.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3645024"/>
            <a:ext cx="4248472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Температура плавления железа - 1539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797152"/>
            <a:ext cx="4248472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Атомы железа проявляют восстановительные  свойства.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2492896"/>
            <a:ext cx="4248472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Железо – это активный щелочной металл.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4797152"/>
            <a:ext cx="4248472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аксимальная  степень окисления железа равна  номеру группы, в которой находится, то есть +8.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645024"/>
            <a:ext cx="4248472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внешнем энергетическом уровне атома железа два  электрона,  следовательно, это элемент II группы</a:t>
            </a:r>
          </a:p>
          <a:p>
            <a:pPr algn="ctr"/>
            <a:endParaRPr lang="ru-RU" b="1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403648" y="260648"/>
          <a:ext cx="626469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F51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F519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F519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F519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Вернемся к теме сегодняшнего урока.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Какие  цели мы поставили в начале его?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Удалось ли нам их выполнить?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 какому выводу вы пришли?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Сегодня я понял (а), что……….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Главным на уроке для меня было………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Больше всего мне запомнилось………….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388" y="188913"/>
          <a:ext cx="8713787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Вопросы для всех: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чем состоит главное отличие в строении атома железа от атомов металлов, изученных ранее?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ли железо назвать элементом с постоянной степенью окисления? Сколько электронов  может отдавать атом железа при взаимодействии с окислителями? От чего это зависит?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Какова распространенность железа в природе? Какие железные руды вы можете назвать?</a:t>
            </a:r>
          </a:p>
          <a:p>
            <a:pPr marL="1695450" indent="-87313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Химически чистое железо практически не подвергается коррозии на воздухе. Почему же так быстро ржавеют железные гвозди, болты, трубы и другие изделия?</a:t>
            </a:r>
          </a:p>
          <a:p>
            <a:pPr marL="1695450" indent="-87313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Концентрированные серную и азотную кислоты перевозят в стальных баллонах, не опасаясь их разрушения. Почему?</a:t>
            </a:r>
          </a:p>
          <a:p>
            <a:pPr marL="1695450" indent="-87313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помощью каких реагентов можно обнаружить присутствие в растворе ионов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695450" indent="-87313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продукты питания наиболее богаты железом?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641085" cy="478155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для желающих  подумать: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Близ города Дели в Индии стоит железная колонна без малейшего пятнышка  ржавчины, хотя ее возраст 2800 лет. Это знаменитая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Кутубская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колонна высотой 7 м и массой 6,5 т. Надпись на колонне говорит о том, что она была поставлена в 9 веке до н.э. Чем объяснить ее долговечность и коррозионную стойкость? (Колонна была изготовлена из чистого металла: железа в колонне оказалось 99,72 %. Как удалось получить такой чистый металл в то время до сих пор загадка).</a:t>
            </a:r>
          </a:p>
          <a:p>
            <a:pPr marL="2152650" indent="-354013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обнаружить примеси железа в платиновой посуде, например,  чашке, ее нагревают до температуры красного каления. Тогда ее поверхность покрывается красным налетом. С чем связано появление налета? Как удалить этот налет не повредив изделие? 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6754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124744"/>
            <a:ext cx="6059016" cy="573325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«Загадка»: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древний я металл,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Счёт столетьям потерял.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нескромным я не в меру,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Тысячи лет до нашей эры.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за блеск, мерцавший холодом,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 там платили золотом!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давно в названии века,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организме человека.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Называют мной характер,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меня почти весь трактор.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в яблоке полезно,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зовут меня …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(Железо).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275856" y="908050"/>
            <a:ext cx="5688632" cy="57610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Железо.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Железо не только основа всего мира, самый главный металл окружающей нас природы, оно основа культуры и промышленности, оно орудие войны и мирного труда. И трудно во всей таблице Менделеева найти другой такой элемент, который был бы так связан с прошлыми, настоящими и будущими судьбами человечества.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Академик А.Е.ФЕРСМАН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68313" y="0"/>
          <a:ext cx="8229600" cy="90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0" name="Picture 6" descr="Ученые надеются расширить таблицу Менделеева - Новости NEWS.…"/>
          <p:cNvPicPr>
            <a:picLocks noChangeAspect="1" noChangeArrowheads="1"/>
          </p:cNvPicPr>
          <p:nvPr/>
        </p:nvPicPr>
        <p:blipFill>
          <a:blip r:embed="rId7" cstate="print"/>
          <a:srcRect l="55124" t="8164" r="16751" b="23258"/>
          <a:stretch>
            <a:fillRect/>
          </a:stretch>
        </p:blipFill>
        <p:spPr bwMode="auto">
          <a:xfrm>
            <a:off x="179512" y="908720"/>
            <a:ext cx="3456384" cy="5564778"/>
          </a:xfrm>
          <a:prstGeom prst="rect">
            <a:avLst/>
          </a:prstGeom>
          <a:noFill/>
        </p:spPr>
      </p:pic>
      <p:pic>
        <p:nvPicPr>
          <p:cNvPr id="6" name="Picture 6" descr="Ученые надеются расширить таблицу Менделеева - Новости NEWS.…"/>
          <p:cNvPicPr>
            <a:picLocks noChangeAspect="1" noChangeArrowheads="1"/>
          </p:cNvPicPr>
          <p:nvPr/>
        </p:nvPicPr>
        <p:blipFill>
          <a:blip r:embed="rId7" cstate="print"/>
          <a:srcRect l="55124" t="30953" r="37686" b="64078"/>
          <a:stretch>
            <a:fillRect/>
          </a:stretch>
        </p:blipFill>
        <p:spPr bwMode="auto">
          <a:xfrm>
            <a:off x="179512" y="2780928"/>
            <a:ext cx="907301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Схема 25"/>
          <p:cNvGraphicFramePr/>
          <p:nvPr/>
        </p:nvGraphicFramePr>
        <p:xfrm>
          <a:off x="0" y="188641"/>
          <a:ext cx="882047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4857403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урока: Познакомится  с элементом побочной подгруппы – железом: его историей, строением атома, физическими и химическими свойствами, нахождением в природе.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3606800" y="3514725"/>
            <a:ext cx="1830388" cy="176847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it-IT" sz="7200"/>
              <a:t> </a:t>
            </a:r>
            <a:r>
              <a:rPr lang="it-IT" sz="6600">
                <a:latin typeface="Times New Roman" pitchFamily="18" charset="0"/>
                <a:cs typeface="Times New Roman" pitchFamily="18" charset="0"/>
              </a:rPr>
              <a:t>Fe</a:t>
            </a:r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916238" y="2492375"/>
            <a:ext cx="1779587" cy="1285875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металла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592638" y="2492375"/>
            <a:ext cx="1779587" cy="1285875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Положение металла в ПСХЭ Д.И.Менделеева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715000" y="3257550"/>
            <a:ext cx="1779588" cy="1285875"/>
          </a:xfrm>
          <a:prstGeom prst="flowChartConnector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Строение</a:t>
            </a:r>
            <a:r>
              <a:rPr lang="ru-RU" sz="1100"/>
              <a:t>. </a:t>
            </a:r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575300" y="4324350"/>
            <a:ext cx="1779588" cy="1285875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</a:p>
          <a:p>
            <a:pPr>
              <a:defRPr/>
            </a:pPr>
            <a:endParaRPr lang="ru-RU" dirty="0">
              <a:cs typeface="Arial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827213" y="4324350"/>
            <a:ext cx="1779587" cy="1285875"/>
          </a:xfrm>
          <a:prstGeom prst="flowChartConnector">
            <a:avLst/>
          </a:prstGeom>
          <a:solidFill>
            <a:srgbClr val="FF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Биологическая роль</a:t>
            </a:r>
          </a:p>
          <a:p>
            <a:pPr>
              <a:spcAft>
                <a:spcPts val="1000"/>
              </a:spcAft>
            </a:pPr>
            <a:r>
              <a:rPr lang="ru-RU" sz="1100"/>
              <a:t> </a:t>
            </a:r>
            <a:endParaRPr lang="ru-RU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619250" y="3257550"/>
            <a:ext cx="1779588" cy="1285875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Нахождение в природе 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532313" y="4927600"/>
            <a:ext cx="1779587" cy="1285875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2981325" y="4976813"/>
            <a:ext cx="1779588" cy="1285875"/>
          </a:xfrm>
          <a:prstGeom prst="flowChartConnector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Применение</a:t>
            </a:r>
            <a:r>
              <a:rPr lang="ru-RU" sz="1100"/>
              <a:t> </a:t>
            </a:r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859338" y="3429000"/>
            <a:ext cx="360362" cy="5048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19700" y="4005263"/>
            <a:ext cx="720725" cy="2873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76825" y="4724400"/>
            <a:ext cx="647700" cy="730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59338" y="4868863"/>
            <a:ext cx="288925" cy="5762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211638" y="4941888"/>
            <a:ext cx="288925" cy="5032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635375" y="4868863"/>
            <a:ext cx="504825" cy="3603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76600" y="4508500"/>
            <a:ext cx="503238" cy="288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132138" y="3933825"/>
            <a:ext cx="719137" cy="215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995738" y="3357563"/>
            <a:ext cx="360362" cy="5032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260350"/>
          <a:ext cx="8893175" cy="115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прослушайте  сообщения учащихся, ответьте на вопрос: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железо имеет такое историческое значение для развития цивилизации, что одна из эпох названа железным веком?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925144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Положение металла в ПСХЭ. Строение.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паре, определите местоположение элемента в Периодической системе, составьте электронную формулу атома. Сделайте записи в тетради.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Порядковый номер: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Период: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Группа: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Подгруппа: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Электронная формула атома: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 кристаллической решетки: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химической связи: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2" name="Picture 6" descr="Портал учителя биологии и химии &quot; Истории эле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4688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274638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65104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Назвать важнейшие руды и минералы, содержащие железо. Для  работы воспользуйтесь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физической картой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Показать важнейшие месторождения на карте.  3. Заполнить таблицу.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313" y="4292600"/>
          <a:ext cx="6096000" cy="234505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минерала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Важнейшие месторождения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260649"/>
          <a:ext cx="8760297" cy="64466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41220"/>
                <a:gridCol w="3254883"/>
                <a:gridCol w="3064194"/>
              </a:tblGrid>
              <a:tr h="742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минерала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Важнейшие месторождения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80876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магнетит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ru-RU" sz="1800" kern="12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ru-RU" sz="1800" kern="12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содержит 72% железа,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встречаются на Южном Урале, Курской магнитной аномалии;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7394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гематит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ru-RU" sz="1800" kern="12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ru-RU" sz="1800" kern="12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– содержит до 65% железа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встречаются в Криворожском районе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39135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лимонит 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ru-RU" sz="1800" kern="12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ru-RU" sz="1800" kern="12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•nH</a:t>
                      </a:r>
                      <a:r>
                        <a:rPr lang="ru-RU" sz="1800" kern="12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– содержит до 60% железа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встречаются в Крыму, например керченское месторождение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7394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пирит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FeS</a:t>
                      </a:r>
                      <a:r>
                        <a:rPr lang="ru-RU" sz="1800" kern="12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содержит примерно 47% железа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встречаются на Урале.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56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188913"/>
          <a:ext cx="8964613" cy="107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определить и доказать физические свойства железа: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гвоздь с ниткой, стакан на 100 мл. с водой, железная стружка, магнит, провод (кусочек).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Проведя опыты, заполните таблицу: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913" y="3149600"/>
          <a:ext cx="7632700" cy="3657600"/>
        </p:xfrm>
        <a:graphic>
          <a:graphicData uri="http://schemas.openxmlformats.org/drawingml/2006/table">
            <a:tbl>
              <a:tblPr/>
              <a:tblGrid>
                <a:gridCol w="3816350"/>
                <a:gridCol w="381635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Цвет: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Запах: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Металлический блеск: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Твердость: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Пластичность: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Теплопроводность: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Электропроводность: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Магнитные свойства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плавления: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0"/>
          <a:ext cx="8964613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Изучить химические свойства железа. Проделайте опыты, составьте уравнения химических реакций железа с  соляной кислотой. Сделайте выводы. Результаты запишите в таблицу. Если затрудняетесь в написании уравнений, обратитесь к учебнику.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Реактивы  и оборудование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пробирки,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(порошок), S ,   CuSO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железный гвоздь. Исходя из знаний о химических свойствах металлов, как вы думаете, какими химическими свойствами будет обладать железо +2, +3 ? Проводится эксперимент.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152650" indent="0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Правила безопасности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Соблюдайте осторожность при работе с растворами кислот и щелочей. При нагревании прогревайте сначала всю пробирку. Направляйте ее отверстие в сторону от себя и соседей. </a:t>
            </a:r>
          </a:p>
          <a:p>
            <a:pPr eaLnBrk="1" hangingPunct="1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0288" y="6381750"/>
            <a:ext cx="17637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99f99201cf1fee4fe6729e84e23f923724fb5e3"/>
</p:tagLst>
</file>

<file path=ppt/theme/theme1.xml><?xml version="1.0" encoding="utf-8"?>
<a:theme xmlns:a="http://schemas.openxmlformats.org/drawingml/2006/main" name="43104__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43104____</Template>
  <TotalTime>476</TotalTime>
  <Words>1213</Words>
  <Application>Microsoft Office PowerPoint</Application>
  <PresentationFormat>Экран (4:3)</PresentationFormat>
  <Paragraphs>170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43104____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Вывод: железо – восстановитель. Образует два ряда соединений: Fe+2   и    Fe+3. </vt:lpstr>
      <vt:lpstr>6.  Биологическая роль железа. 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Sony</cp:lastModifiedBy>
  <cp:revision>43</cp:revision>
  <dcterms:created xsi:type="dcterms:W3CDTF">2012-08-20T16:10:27Z</dcterms:created>
  <dcterms:modified xsi:type="dcterms:W3CDTF">2016-11-24T17:17:57Z</dcterms:modified>
</cp:coreProperties>
</file>