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61" r:id="rId3"/>
    <p:sldId id="258" r:id="rId4"/>
    <p:sldId id="259" r:id="rId5"/>
    <p:sldId id="260" r:id="rId6"/>
    <p:sldId id="262" r:id="rId7"/>
    <p:sldId id="268" r:id="rId8"/>
    <p:sldId id="271" r:id="rId9"/>
  </p:sldIdLst>
  <p:sldSz cx="9144000" cy="5715000" type="screen16x1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-390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25DC5-7470-4252-88A7-928EF21B7843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9C34A3-B958-4DDF-BBDD-8E3C832838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284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63888" y="1288233"/>
            <a:ext cx="5472608" cy="1225021"/>
          </a:xfrm>
        </p:spPr>
        <p:txBody>
          <a:bodyPr>
            <a:normAutofit/>
          </a:bodyPr>
          <a:lstStyle>
            <a:lvl1pPr>
              <a:defRPr sz="4800"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35896" y="2982120"/>
            <a:ext cx="5040560" cy="1460500"/>
          </a:xfrm>
        </p:spPr>
        <p:txBody>
          <a:bodyPr>
            <a:normAutofit/>
          </a:bodyPr>
          <a:lstStyle>
            <a:lvl1pPr marL="0" indent="0" algn="ctr">
              <a:buNone/>
              <a:defRPr sz="3600" b="1" cap="none" spc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69960" y="1333500"/>
            <a:ext cx="36720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44758" y="1333500"/>
            <a:ext cx="36720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28865"/>
            <a:ext cx="792088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43608" y="1333500"/>
            <a:ext cx="7848872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7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cap="none" spc="0">
          <a:ln w="12700">
            <a:solidFill>
              <a:schemeClr val="accent6">
                <a:lumMod val="50000"/>
              </a:schemeClr>
            </a:solidFill>
            <a:prstDash val="solid"/>
          </a:ln>
          <a:solidFill>
            <a:schemeClr val="bg2">
              <a:tint val="85000"/>
              <a:satMod val="155000"/>
            </a:schemeClr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82176" y="1425393"/>
            <a:ext cx="5472608" cy="1225021"/>
          </a:xfrm>
        </p:spPr>
        <p:txBody>
          <a:bodyPr>
            <a:noAutofit/>
          </a:bodyPr>
          <a:lstStyle/>
          <a:p>
            <a:r>
              <a:rPr lang="ru-RU" sz="5000" dirty="0" smtClean="0"/>
              <a:t>Литературное чтение</a:t>
            </a:r>
            <a:endParaRPr lang="ru-RU" sz="5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Булат Окуджава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«</a:t>
            </a:r>
            <a:r>
              <a:rPr lang="ru-RU" dirty="0" err="1" smtClean="0">
                <a:solidFill>
                  <a:srgbClr val="FF0000"/>
                </a:solidFill>
              </a:rPr>
              <a:t>Прелесные</a:t>
            </a:r>
            <a:r>
              <a:rPr lang="ru-RU" dirty="0" smtClean="0">
                <a:solidFill>
                  <a:srgbClr val="FF0000"/>
                </a:solidFill>
              </a:rPr>
              <a:t> приключения»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873724"/>
            <a:ext cx="2932113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6466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48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</a:rPr>
              <a:t>Галка </a:t>
            </a:r>
            <a:r>
              <a:rPr lang="ru-RU" sz="4800" dirty="0">
                <a:solidFill>
                  <a:schemeClr val="tx2">
                    <a:lumMod val="50000"/>
                  </a:schemeClr>
                </a:solidFill>
              </a:rPr>
              <a:t>села на забор </a:t>
            </a:r>
          </a:p>
          <a:p>
            <a:pPr marL="0" indent="0">
              <a:buNone/>
            </a:pPr>
            <a:r>
              <a:rPr lang="ru-RU" sz="4800" dirty="0">
                <a:solidFill>
                  <a:schemeClr val="tx2">
                    <a:lumMod val="50000"/>
                  </a:schemeClr>
                </a:solidFill>
              </a:rPr>
              <a:t>Грач завел с ней разговор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5017740"/>
            <a:ext cx="81144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Урок 1</a:t>
            </a:r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194" name="Picture 2" descr="C:\Users\Санёк\Desktop\0008-008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21196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194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Санёк\Desktop\1440582547_1823jpg_norm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691" y="324270"/>
            <a:ext cx="6135589" cy="397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ot_Bazilio_i_lisa_Alisa_muzyka_Alekseya_-_Pole_chudes_v_strane_durakov_iz_k_f_Priklyucheniya_Buratin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2400" y="45885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0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8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77380"/>
            <a:ext cx="4927761" cy="351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08" y="177450"/>
            <a:ext cx="301704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Булат 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Окуджава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60652" y="121196"/>
            <a:ext cx="48673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Родился в Москве. Окончил школу в 1941. </a:t>
            </a:r>
            <a:endParaRPr lang="ru-RU" dirty="0" smtClean="0"/>
          </a:p>
          <a:p>
            <a:pPr algn="ctr"/>
            <a:r>
              <a:rPr lang="ru-RU" dirty="0" smtClean="0"/>
              <a:t>В </a:t>
            </a:r>
            <a:r>
              <a:rPr lang="ru-RU" dirty="0"/>
              <a:t>1942 добровольцем ушёл на фронт</a:t>
            </a:r>
            <a:r>
              <a:rPr lang="ru-RU" dirty="0" smtClean="0"/>
              <a:t>.</a:t>
            </a:r>
          </a:p>
          <a:p>
            <a:pPr algn="ctr"/>
            <a:r>
              <a:rPr lang="ru-RU" dirty="0" smtClean="0"/>
              <a:t> </a:t>
            </a:r>
            <a:r>
              <a:rPr lang="ru-RU" dirty="0"/>
              <a:t>После войны учился в Тбилисском государственном университете</a:t>
            </a:r>
            <a:r>
              <a:rPr lang="ru-RU" dirty="0" smtClean="0"/>
              <a:t>.</a:t>
            </a:r>
          </a:p>
          <a:p>
            <a:pPr algn="ctr"/>
            <a:r>
              <a:rPr lang="ru-RU" dirty="0" smtClean="0"/>
              <a:t> </a:t>
            </a:r>
            <a:r>
              <a:rPr lang="ru-RU" dirty="0"/>
              <a:t>Работал учителем в сельской школе под </a:t>
            </a:r>
            <a:r>
              <a:rPr lang="ru-RU" dirty="0" smtClean="0"/>
              <a:t>Калугой.</a:t>
            </a:r>
            <a:endParaRPr lang="ru-RU" dirty="0"/>
          </a:p>
        </p:txBody>
      </p:sp>
      <p:pic>
        <p:nvPicPr>
          <p:cNvPr id="4" name="Бери шинел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6256" y="27134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1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3204"/>
            <a:ext cx="4756228" cy="5038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940152" y="265212"/>
            <a:ext cx="298782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Эта сказка о фантастических приключениях автора и его друзей. </a:t>
            </a:r>
            <a:endParaRPr lang="ru-RU" dirty="0" smtClean="0"/>
          </a:p>
          <a:p>
            <a:pPr algn="ctr"/>
            <a:r>
              <a:rPr lang="ru-RU" dirty="0" smtClean="0"/>
              <a:t>Окуджава </a:t>
            </a:r>
            <a:r>
              <a:rPr lang="ru-RU" dirty="0"/>
              <a:t>жил в Ялте и писал оттуда письма своему сыну. </a:t>
            </a:r>
            <a:endParaRPr lang="ru-RU" dirty="0" smtClean="0"/>
          </a:p>
          <a:p>
            <a:pPr algn="ctr"/>
            <a:r>
              <a:rPr lang="ru-RU" dirty="0" smtClean="0"/>
              <a:t>Для </a:t>
            </a:r>
            <a:r>
              <a:rPr lang="ru-RU" dirty="0"/>
              <a:t>того чтобы было интересно, он каждое письмо заканчивал неожиданной загадкой. Всего было 12 писем.</a:t>
            </a:r>
          </a:p>
        </p:txBody>
      </p:sp>
    </p:spTree>
    <p:extLst>
      <p:ext uri="{BB962C8B-B14F-4D97-AF65-F5344CB8AC3E}">
        <p14:creationId xmlns:p14="http://schemas.microsoft.com/office/powerpoint/2010/main" val="3819129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Санёк\Desktop\bonvoyage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9188"/>
            <a:ext cx="3686175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Санёк\Desktop\39965698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6110"/>
            <a:ext cx="3096344" cy="413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Санёк\Desktop\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594" y="2630463"/>
            <a:ext cx="3998218" cy="279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каз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08104" y="45856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6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6874" y="265212"/>
            <a:ext cx="7745606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Сегодня на уроке я узнал…</a:t>
            </a:r>
          </a:p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</a:t>
            </a:r>
          </a:p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Самым интересным было…</a:t>
            </a:r>
          </a:p>
          <a:p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Пригодятся </a:t>
            </a: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ли 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мне </a:t>
            </a: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знания этого урока в дальнейшей 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жизни?</a:t>
            </a:r>
            <a:endParaRPr lang="en-US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endParaRPr 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 хотел бы попросить своего учителя…</a:t>
            </a:r>
          </a:p>
        </p:txBody>
      </p:sp>
      <p:pic>
        <p:nvPicPr>
          <p:cNvPr id="9218" name="Picture 2" descr="C:\Users\Санёк\Desktop\hello_html_mea3f63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02" y="3001516"/>
            <a:ext cx="1646428" cy="233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087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4325"/>
            <a:ext cx="4621213" cy="177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46988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2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74806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122</Words>
  <Application>Microsoft Office PowerPoint</Application>
  <PresentationFormat>Экран (16:10)</PresentationFormat>
  <Paragraphs>22</Paragraphs>
  <Slides>8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Литературное чтение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Зав. библиотекой</dc:creator>
  <cp:lastModifiedBy>Санёк</cp:lastModifiedBy>
  <cp:revision>22</cp:revision>
  <dcterms:created xsi:type="dcterms:W3CDTF">2016-10-17T11:08:10Z</dcterms:created>
  <dcterms:modified xsi:type="dcterms:W3CDTF">2017-10-19T09:08:08Z</dcterms:modified>
</cp:coreProperties>
</file>