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E60809-943A-4F4E-A953-8E99311EE61F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B872D6-879A-4E7F-BB24-6A0D2D25C4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smtClean="0"/>
              <a:t>4 классов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В.А.Жуковский. «Сказка о царе </a:t>
            </a:r>
            <a:r>
              <a:rPr lang="ru-RU" sz="3200" b="1" i="1" dirty="0" err="1" smtClean="0"/>
              <a:t>Барендее</a:t>
            </a:r>
            <a:r>
              <a:rPr lang="ru-RU" sz="3200" b="1" i="1" dirty="0" smtClean="0"/>
              <a:t>». Поступки и действия, как основное средство изображения персонажей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08993" cy="2100285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</a:rPr>
              <a:t>«Сказка о царе Берендее</a:t>
            </a:r>
            <a:r>
              <a:rPr lang="ru-RU" sz="4800" b="1" i="1" dirty="0" smtClean="0">
                <a:solidFill>
                  <a:schemeClr val="tx1"/>
                </a:solidFill>
              </a:rPr>
              <a:t>»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8421688" cy="43100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900" i="1" dirty="0" smtClean="0">
                <a:solidFill>
                  <a:schemeClr val="tx1"/>
                </a:solidFill>
              </a:rPr>
              <a:t>Вопросы </a:t>
            </a:r>
            <a:r>
              <a:rPr lang="ru-RU" sz="2900" i="1" dirty="0" smtClean="0">
                <a:solidFill>
                  <a:schemeClr val="tx1"/>
                </a:solidFill>
              </a:rPr>
              <a:t>по содержанию:</a:t>
            </a:r>
            <a:endParaRPr lang="ru-RU" sz="2900" dirty="0" smtClean="0">
              <a:solidFill>
                <a:schemeClr val="tx1"/>
              </a:solidFill>
            </a:endParaRPr>
          </a:p>
          <a:p>
            <a:r>
              <a:rPr lang="ru-RU" sz="2900" i="1" dirty="0" smtClean="0">
                <a:solidFill>
                  <a:schemeClr val="tx1"/>
                </a:solidFill>
              </a:rPr>
              <a:t>- </a:t>
            </a:r>
            <a:r>
              <a:rPr lang="ru-RU" sz="2900" dirty="0" smtClean="0">
                <a:solidFill>
                  <a:schemeClr val="tx1"/>
                </a:solidFill>
              </a:rPr>
              <a:t>Понравилась ли вам сказка?</a:t>
            </a:r>
          </a:p>
          <a:p>
            <a:r>
              <a:rPr lang="ru-RU" sz="2900" i="1" dirty="0" smtClean="0">
                <a:solidFill>
                  <a:schemeClr val="tx1"/>
                </a:solidFill>
              </a:rPr>
              <a:t>-</a:t>
            </a:r>
            <a:r>
              <a:rPr lang="ru-RU" sz="2900" dirty="0" smtClean="0">
                <a:solidFill>
                  <a:schemeClr val="tx1"/>
                </a:solidFill>
              </a:rPr>
              <a:t> Что особенно запомнилось?</a:t>
            </a:r>
          </a:p>
          <a:p>
            <a:r>
              <a:rPr lang="ru-RU" sz="2900" i="1" dirty="0" smtClean="0">
                <a:solidFill>
                  <a:schemeClr val="tx1"/>
                </a:solidFill>
              </a:rPr>
              <a:t>-</a:t>
            </a:r>
            <a:r>
              <a:rPr lang="ru-RU" sz="2900" dirty="0" smtClean="0">
                <a:solidFill>
                  <a:schemeClr val="tx1"/>
                </a:solidFill>
              </a:rPr>
              <a:t> Назовите главных героев сказки?</a:t>
            </a:r>
          </a:p>
          <a:p>
            <a:r>
              <a:rPr lang="ru-RU" sz="2900" i="1" dirty="0" smtClean="0">
                <a:solidFill>
                  <a:schemeClr val="tx1"/>
                </a:solidFill>
              </a:rPr>
              <a:t>-</a:t>
            </a:r>
            <a:r>
              <a:rPr lang="ru-RU" sz="2900" dirty="0" smtClean="0">
                <a:solidFill>
                  <a:schemeClr val="tx1"/>
                </a:solidFill>
              </a:rPr>
              <a:t> Какие испытания прошёл Иван-царевич?</a:t>
            </a:r>
          </a:p>
          <a:p>
            <a:r>
              <a:rPr lang="ru-RU" sz="2900" i="1" dirty="0" smtClean="0">
                <a:solidFill>
                  <a:schemeClr val="tx1"/>
                </a:solidFill>
              </a:rPr>
              <a:t>- </a:t>
            </a:r>
            <a:r>
              <a:rPr lang="ru-RU" sz="2900" dirty="0" smtClean="0">
                <a:solidFill>
                  <a:schemeClr val="tx1"/>
                </a:solidFill>
              </a:rPr>
              <a:t>Чем закончилась сказка?</a:t>
            </a:r>
          </a:p>
          <a:p>
            <a:r>
              <a:rPr lang="ru-RU" sz="2900" i="1" dirty="0" smtClean="0">
                <a:solidFill>
                  <a:schemeClr val="tx1"/>
                </a:solidFill>
              </a:rPr>
              <a:t>-</a:t>
            </a:r>
            <a:r>
              <a:rPr lang="ru-RU" sz="2900" dirty="0" smtClean="0">
                <a:solidFill>
                  <a:schemeClr val="tx1"/>
                </a:solidFill>
              </a:rPr>
              <a:t>  За кого и в какой момент вы пережили?</a:t>
            </a:r>
          </a:p>
          <a:p>
            <a:r>
              <a:rPr lang="ru-RU" sz="2900" i="1" dirty="0" smtClean="0">
                <a:solidFill>
                  <a:schemeClr val="tx1"/>
                </a:solidFill>
              </a:rPr>
              <a:t>-</a:t>
            </a:r>
            <a:r>
              <a:rPr lang="ru-RU" sz="2900" dirty="0" smtClean="0">
                <a:solidFill>
                  <a:schemeClr val="tx1"/>
                </a:solidFill>
              </a:rPr>
              <a:t> Чему учит эта сказка? </a:t>
            </a:r>
          </a:p>
          <a:p>
            <a:r>
              <a:rPr lang="ru-RU" sz="2900" i="1" dirty="0" smtClean="0">
                <a:solidFill>
                  <a:schemeClr val="tx1"/>
                </a:solidFill>
              </a:rPr>
              <a:t>-</a:t>
            </a:r>
            <a:r>
              <a:rPr lang="ru-RU" sz="2900" dirty="0" smtClean="0">
                <a:solidFill>
                  <a:schemeClr val="tx1"/>
                </a:solidFill>
              </a:rPr>
              <a:t> Какой урок для себя извлекли?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26431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«Заехать нетрудно, да трудно выехать будет. Ну так и быть ступай, а я здесь останусь белым камнем лежать у дороги; смотри мой милый, будь осторожен: царь, царица, и их дочь царевна выйдут навстречу тебе, и с ними прекрасный младенец будет, младенца того не целуй: поцелуешь – забудешь тотчас  меня; тогда и я не останусь на свете, с горя умру, и умру от тебя. Вот здесь, у дороги буду тебя дожидаться три дня; когда же на третий день не придешь…. но прости поезжай».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: Марья-царевна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www.runivers.org/upload/iblock/91a/koshey_4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212" y="2500306"/>
            <a:ext cx="6515788" cy="435769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214422"/>
            <a:ext cx="2928926" cy="25003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Игра «Кто  сказал?»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571744"/>
            <a:ext cx="3500462" cy="1362075"/>
          </a:xfrm>
        </p:spPr>
        <p:txBody>
          <a:bodyPr/>
          <a:lstStyle/>
          <a:p>
            <a:pPr algn="ctr"/>
            <a:r>
              <a:rPr lang="ru-RU" b="1" dirty="0" smtClean="0"/>
              <a:t>Игра «Кто  сказал</a:t>
            </a:r>
            <a:r>
              <a:rPr lang="ru-RU" b="1" dirty="0" smtClean="0"/>
              <a:t>?»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2285992"/>
          </a:xfrm>
        </p:spPr>
        <p:txBody>
          <a:bodyPr>
            <a:normAutofit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трудися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царь, понапрасну; я тебя не пущу. Если же хочешь на волю, дай мне то, что есть у тебя и чего ты не знаешь».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«Ладно! Смотри же, слово сдержи, чтоб себе не нажить ни попрёка, ни худа».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Кощей Бессмертный.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www.runivers.org/upload/iblock/91a/koshey_4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212" y="2500306"/>
            <a:ext cx="6515788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28868"/>
            <a:ext cx="3428992" cy="1362075"/>
          </a:xfrm>
        </p:spPr>
        <p:txBody>
          <a:bodyPr/>
          <a:lstStyle/>
          <a:p>
            <a:pPr algn="ctr"/>
            <a:r>
              <a:rPr lang="ru-RU" b="1" dirty="0" smtClean="0"/>
              <a:t>Игра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smtClean="0"/>
              <a:t>Кто  сказал</a:t>
            </a:r>
            <a:r>
              <a:rPr lang="ru-RU" b="1" dirty="0" smtClean="0"/>
              <a:t>?»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27146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плачь, не кручинься родитель, беда не велика. Дай мне коня, я поеду; а ты меня не дожидайся; тайну держи про себя, чтоб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ней здесь никто не проведал, даже сама государыня-матушка. Ели ж назад я к вам по прошествии целого года не буду, тогда ж знайте, что нет на свете меня».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Иван-Царевич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russkaja-skazka.ru/wp-content/uploads/2016/08/vernulsya-ivan-carevich-domoy-na-zlatogrivom-k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34025"/>
            <a:ext cx="5572132" cy="432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i="1" u="sng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47938"/>
            <a:ext cx="9143999" cy="43100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Сколько был женат царь Берендей?  (Три)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 Какой длины была борода царя Берендея?  (До колен)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 Сколько месяцев путешествовал Берендей?  (девять)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4. Откуда царь хотел выпить воды?  (Из колодца)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5. Какой  ковшик плавал в колодце? (Золотой)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2571744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72330" y="3000372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357187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4071942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643446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i="1" u="sng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47938"/>
            <a:ext cx="9143999" cy="4310062"/>
          </a:xfrm>
        </p:spPr>
        <p:txBody>
          <a:bodyPr>
            <a:normAutofit/>
          </a:bodyPr>
          <a:lstStyle/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Кто схватил царя Берендея за бороду?  (Кощей Бессмертный)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7. Где Иван-царевич встретился с Кощеем Бессмертным? (В лесу)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8. Какого цвета были глаза у кощея Бессмертного?  (Зелёного)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9. Через сколько дней Иван-царевич добрался до озера?  (Через три)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10. Кого увидел на озере Иван-царевич?  (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Уточек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428868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50" y="2928934"/>
            <a:ext cx="10716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335756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768" y="3857628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4286256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i="1" u="sng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47938"/>
            <a:ext cx="9143999" cy="4310062"/>
          </a:xfrm>
        </p:spPr>
        <p:txBody>
          <a:bodyPr>
            <a:normAutofit/>
          </a:bodyPr>
          <a:lstStyle/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Сколько птиц плавало на озере?  (Тридцать)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12. Что Иван-царевич спрятал от уточки?  (Платье)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13. Сколько дочерей было у Кощея Бессмертного?  (Тринадцать)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14. Сколько испытаний придумал Кощей Бессмертный для Иван-царевич?  (Три)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500306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2928934"/>
            <a:ext cx="10716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3357562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256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Кроссфорд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86050" y="214290"/>
          <a:ext cx="6095999" cy="4754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119670" y="246026"/>
            <a:ext cx="500066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48364" y="603216"/>
            <a:ext cx="500066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62282" y="1389034"/>
            <a:ext cx="500066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77058" y="2174852"/>
            <a:ext cx="500066" cy="2786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77190" y="1817662"/>
            <a:ext cx="500066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6548430" y="-896982"/>
            <a:ext cx="428628" cy="428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3976662" y="531778"/>
            <a:ext cx="428628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6834182" y="1317596"/>
            <a:ext cx="428628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6584149" y="3210703"/>
            <a:ext cx="428628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869637" y="42462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6370629" y="42382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227885" y="199546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8156579" y="156683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513109" y="120964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262546" y="28892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262546" y="4460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262414" y="131759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857488" y="14287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Текст 2"/>
          <p:cNvSpPr txBox="1">
            <a:spLocks/>
          </p:cNvSpPr>
          <p:nvPr/>
        </p:nvSpPr>
        <p:spPr>
          <a:xfrm>
            <a:off x="0" y="1142984"/>
            <a:ext cx="2643174" cy="3857652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Вопросы: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кого старик спрашивал совета?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кого Марья-царевна превращалась на озере?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какое растение превращалась Марья-царевна?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что Кощей Бессмертный схватил царя берендея?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Текст 2"/>
          <p:cNvSpPr txBox="1">
            <a:spLocks/>
          </p:cNvSpPr>
          <p:nvPr/>
        </p:nvSpPr>
        <p:spPr>
          <a:xfrm>
            <a:off x="0" y="5000636"/>
            <a:ext cx="9144000" cy="1857364"/>
          </a:xfrm>
          <a:prstGeom prst="rect">
            <a:avLst/>
          </a:prstGeo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Кощей Бессмертный приказал построить Ивану-царевичу?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приказал сшить Кощей Бессмертный?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Откуда царь Берендей хотел напиться воды?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Сколько лет царь Берендей был женат?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Кто схватил царя Берендея за бороду?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648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В.А.Жуковский. «Сказка о царе Барендее». Поступки и действия, как основное средство изображения персонажей</vt:lpstr>
      <vt:lpstr>«Сказка о царе Берендее»</vt:lpstr>
      <vt:lpstr>Слайд 3</vt:lpstr>
      <vt:lpstr>Игра «Кто  сказал?»</vt:lpstr>
      <vt:lpstr>Игра  «Кто  сказал?»</vt:lpstr>
      <vt:lpstr>Викторина</vt:lpstr>
      <vt:lpstr>Викторина</vt:lpstr>
      <vt:lpstr>Викторина</vt:lpstr>
      <vt:lpstr>Кроссфорд</vt:lpstr>
      <vt:lpstr>Спасибо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В.А.Жуковский. «Сказка о царе Барендее». Поступки и действия, как основное средство изображения персонажей</dc:title>
  <dc:creator>windows</dc:creator>
  <cp:lastModifiedBy>windows</cp:lastModifiedBy>
  <cp:revision>2</cp:revision>
  <dcterms:created xsi:type="dcterms:W3CDTF">2018-10-17T16:29:25Z</dcterms:created>
  <dcterms:modified xsi:type="dcterms:W3CDTF">2018-10-17T17:12:23Z</dcterms:modified>
</cp:coreProperties>
</file>