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F6A5AD7-B4D4-4E2F-B8A6-3ADB07F83A10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005BFB-CDA2-4E10-96BE-19B24F449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6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08C9-55CA-4CA3-961D-898CB9C01F0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BF1AF-BE33-45B5-99CF-4B1D34896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2194-F43F-4F73-91C6-1099DE91EED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AB01-3CDE-488B-842F-54727480D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9479-F48E-4F2B-AB33-FB51F461C46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70161-7F94-4E4C-93E2-B5BE778EC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E118-78CD-435F-A9C3-0E472AA8BC5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2249-9600-4DAB-9E5F-645ACE75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E29F-AC04-4DE0-BCA4-8A3D1C698FA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15CC-A418-4E47-8BF7-B71905997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AE3F-E910-4074-94F2-136B5A3D66F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3E80E-65A1-4C86-BE3C-B6C97C1DC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FEA9-A17D-453B-9335-F794FCDE385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B00D-C723-46AE-8F97-2DB216AF7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3FB7-8A9B-4C75-A2DB-0AA15466827D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2FFC-52E4-46F9-8575-3D89E1703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F5B3-6DDB-4960-B586-43693742A7E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6CD4D-48E2-4931-A3DF-FDCC7061B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937E-B3F9-433F-A79F-F5B078C4343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D6B7-0861-4F6C-B5AF-EA2D3440C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E75A-9B73-4D45-9BA3-0610DE247477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AA416-E88C-46C6-B283-926A8A80E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6E6A5D-6469-4103-93DB-778F259A105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DAF09C-43C4-4A6A-885A-48D90C58F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7225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.kirsoft.com.ru/images/lp0032.jpg" TargetMode="External"/><Relationship Id="rId3" Type="http://schemas.openxmlformats.org/officeDocument/2006/relationships/hyperlink" Target="http://www.clker.com/cliparts/0/7/c/7/119544157521033399liftarn_Owl_in_tree.svg.hi.png" TargetMode="External"/><Relationship Id="rId7" Type="http://schemas.openxmlformats.org/officeDocument/2006/relationships/hyperlink" Target="http://bvi.rusf.ru/sista/illus/36893.jpg" TargetMode="External"/><Relationship Id="rId12" Type="http://schemas.openxmlformats.org/officeDocument/2006/relationships/hyperlink" Target="http://shkolazhizni.ru/img/content/i56/56449_or.jpg" TargetMode="External"/><Relationship Id="rId2" Type="http://schemas.openxmlformats.org/officeDocument/2006/relationships/hyperlink" Target="http://www.tzar.ru/Pictures/big415551241776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otoshop-master.ru/adds/brushes/10508mouse/index.jpg" TargetMode="External"/><Relationship Id="rId11" Type="http://schemas.openxmlformats.org/officeDocument/2006/relationships/hyperlink" Target="http://diannurdiana28.files.wordpress.com/2009/09/tea-pot-cup-lg.jpg" TargetMode="External"/><Relationship Id="rId5" Type="http://schemas.openxmlformats.org/officeDocument/2006/relationships/hyperlink" Target="http://www.e-vko.gov.kz/museum/EcoMuseum/Maps/7/353/2.jpg" TargetMode="External"/><Relationship Id="rId10" Type="http://schemas.openxmlformats.org/officeDocument/2006/relationships/hyperlink" Target="http://s41.radikal.ru/i091/0909/ef/ac441de4ebb5.jpg" TargetMode="External"/><Relationship Id="rId4" Type="http://schemas.openxmlformats.org/officeDocument/2006/relationships/hyperlink" Target="http://classinacoat.typepad.com/.a/6a011570e40a00970c0133f0ec1ca3970b-800wi" TargetMode="External"/><Relationship Id="rId9" Type="http://schemas.openxmlformats.org/officeDocument/2006/relationships/hyperlink" Target="http://papa-vlad.narod.ru/Detskie_prezentatsii/biologiya/Domashnie_5.files/slide0009_image01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42938" y="1428750"/>
            <a:ext cx="7772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6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В. В. Бианки «Сова»</a:t>
            </a:r>
            <a:endParaRPr lang="ru-RU" sz="6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371600" y="2571744"/>
            <a:ext cx="640080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УМК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«Школа России»</a:t>
            </a:r>
          </a:p>
        </p:txBody>
      </p:sp>
      <p:pic>
        <p:nvPicPr>
          <p:cNvPr id="2054" name="Picture 4" descr="C:\Documents and Settings\Admin\Мои документы\Мои рисунки\119544157521033399liftarn_Owl_in_tree.svg.h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6" y="3643314"/>
            <a:ext cx="3957166" cy="28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75"/>
            <a:ext cx="38576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Виталий </a:t>
            </a: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Валентинович</a:t>
            </a: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Бианки</a:t>
            </a:r>
          </a:p>
        </p:txBody>
      </p:sp>
      <p:pic>
        <p:nvPicPr>
          <p:cNvPr id="3073" name="Picture 1" descr="C:\Documents and Settings\Admin\Мои документы\Мои рисунки\big41555124177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71480"/>
            <a:ext cx="4989542" cy="5613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5072063"/>
            <a:ext cx="4286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«Сова»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28625" y="500063"/>
            <a:ext cx="41433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Сова – ночная хищная птица. Живёт чаще в смешанных и хвойных лесах. Охотится ночами, преимущественно на мышевидных грызунов. Гнездится в брошенных гнёздах других птиц, например ворон. Осенью совы улетают на запад, а их место занимают северные гости.</a:t>
            </a:r>
          </a:p>
        </p:txBody>
      </p:sp>
      <p:pic>
        <p:nvPicPr>
          <p:cNvPr id="15362" name="Picture 2" descr="C:\Documents and Settings\Admin\Мои документы\Мои рисунки\6a011570e40a00970c0133f0ec1ca3970b-800w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28604"/>
            <a:ext cx="4098939" cy="6040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28625" y="418117"/>
            <a:ext cx="8215313" cy="552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хо-ро-нишь-ся</a:t>
            </a:r>
            <a:r>
              <a:rPr lang="ru-RU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хоронишься</a:t>
            </a:r>
          </a:p>
          <a:p>
            <a:pPr eaLnBrk="0" hangingPunct="0"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сто-ро-нишь-ся</a:t>
            </a:r>
            <a:r>
              <a:rPr lang="ru-RU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сторонишься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рас-сер-ди-лась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рассердилась</a:t>
            </a:r>
          </a:p>
          <a:p>
            <a:pPr eaLnBrk="0" hangingPunct="0"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от-ча-ян-ная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отчаянная</a:t>
            </a:r>
          </a:p>
          <a:p>
            <a:pPr eaLnBrk="0" hangingPunct="0"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пе-ре-кли-ка-ют-ся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перекликаются</a:t>
            </a:r>
          </a:p>
          <a:p>
            <a:pPr eaLnBrk="0" hangingPunct="0">
              <a:lnSpc>
                <a:spcPct val="150000"/>
              </a:lnSpc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за-гля-ды-ва-ют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заглядывают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57250" y="264699"/>
            <a:ext cx="76438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 – старик – стариковом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шмель – шмелиные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корм – кормовой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глаза – глазищами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лез – вылезла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носить – переносить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152683"/>
            <a:ext cx="828680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можно заменить слова и выражения?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Утекает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убегает.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Хорониться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прятаться, таиться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Раздолье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места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 худа не вышло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 беды не было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Чай белить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добавлять молоко в чай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571500"/>
            <a:ext cx="10858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928813" y="1357313"/>
            <a:ext cx="857250" cy="357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4" name="Picture 4" descr="C:\Documents and Settings\Admin\Мои документы\Мои рисунки\inde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714375"/>
            <a:ext cx="1814513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5286375" y="1357313"/>
            <a:ext cx="857250" cy="357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5" name="Picture 5" descr="C:\Documents and Settings\Admin\Мои документы\Мои рисунки\3689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71500"/>
            <a:ext cx="199548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C:\Documents and Settings\Admin\Мои документы\Мои рисунки\lp003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4286250"/>
            <a:ext cx="157162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 rot="5400000">
            <a:off x="6893719" y="3107531"/>
            <a:ext cx="857250" cy="35718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7" name="Picture 7" descr="C:\Documents and Settings\Admin\Мои документы\Мои рисунки\slide0009_image01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625" y="2786063"/>
            <a:ext cx="2070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/>
          <p:cNvSpPr/>
          <p:nvPr/>
        </p:nvSpPr>
        <p:spPr>
          <a:xfrm rot="13566260">
            <a:off x="5712619" y="4112419"/>
            <a:ext cx="857250" cy="35718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8" name="Picture 8" descr="C:\Documents and Settings\Admin\Мои документы\Мои рисунки\ac441de4ebb5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429125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/>
          <p:cNvSpPr/>
          <p:nvPr/>
        </p:nvSpPr>
        <p:spPr>
          <a:xfrm rot="8102065">
            <a:off x="3144838" y="3965575"/>
            <a:ext cx="857250" cy="35718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9" name="Picture 9" descr="C:\Documents and Settings\Admin\Мои документы\Мои рисунки\tea-pot-cup-lg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2857500"/>
            <a:ext cx="150018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право 14"/>
          <p:cNvSpPr/>
          <p:nvPr/>
        </p:nvSpPr>
        <p:spPr>
          <a:xfrm rot="13566260">
            <a:off x="1712119" y="4112419"/>
            <a:ext cx="857250" cy="35718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500063"/>
            <a:ext cx="814387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животные помогают человеку, а человек должен помогать животным.</a:t>
            </a:r>
          </a:p>
        </p:txBody>
      </p:sp>
      <p:pic>
        <p:nvPicPr>
          <p:cNvPr id="31746" name="Picture 2" descr="C:\Documents and Settings\Admin\Мои документы\Мои рисунки\56449_o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571744"/>
            <a:ext cx="3200400" cy="3857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8" name="Picture 4" descr="C:\Documents and Settings\Admin\Мои документы\Мои рисунки\big41555124177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14620"/>
            <a:ext cx="3143272" cy="35361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786188" y="4000500"/>
            <a:ext cx="1428750" cy="642938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357187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Кутявина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 В. Поурочные разработки по литературному чтению. 2 класс. – М.: ВАКО, 2013 (В помощь школьному учителю)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http://www.tzar.ru/Pictures/big4155512417762.jpg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сова на суку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http://www.clker.com/cliparts/0/7/c/7/119544157521033399liftarn_Owl_in_tree.svg.hi.png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сова чёрно-белый рисунок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http://classinacoat.typepad.com/.a/6a011570e40a00970c0133f0ec1ca3970b-800wi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сова 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http://www.e-vko.gov.kz/museum/EcoMuseum/Maps/7/353/2.jpg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сова 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http://www.photoshop-master.ru/adds/brushes/10508mouse/index.jpg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мыши 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http://bvi.rusf.ru/sista/illus/36893.jpg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шмель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http://da.kirsoft.com.ru/images/lp0032.jpg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клевер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http://papa-vlad.narod.ru/Detskie_prezentatsii/biologiya/Domashnie_5.files/slide0009_image014.jpg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корова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http://s41.radikal.ru/i091/0909/ef/ac441de4ebb5.jpg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молоко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http://diannurdiana28.files.wordpress.com/2009/09/tea-pot-cup-lg.jpg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чай</a:t>
            </a:r>
          </a:p>
          <a:p>
            <a:pPr>
              <a:buFont typeface="Arial" charset="0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http://shkolazhizni.ru/img/content/i56/56449_or.jpg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старик пьёт чай</a:t>
            </a:r>
          </a:p>
          <a:p>
            <a:pPr>
              <a:buFont typeface="Arial" charset="0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">
  <a:themeElements>
    <a:clrScheme name="Другая 2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113</TotalTime>
  <Words>242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Юльчик</cp:lastModifiedBy>
  <cp:revision>16</cp:revision>
  <dcterms:created xsi:type="dcterms:W3CDTF">2010-11-19T18:40:17Z</dcterms:created>
  <dcterms:modified xsi:type="dcterms:W3CDTF">2017-12-12T16:41:13Z</dcterms:modified>
</cp:coreProperties>
</file>