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83" r:id="rId4"/>
    <p:sldId id="280" r:id="rId5"/>
    <p:sldId id="281" r:id="rId6"/>
    <p:sldId id="282" r:id="rId7"/>
    <p:sldId id="279" r:id="rId8"/>
    <p:sldId id="292" r:id="rId9"/>
    <p:sldId id="293" r:id="rId10"/>
    <p:sldId id="286" r:id="rId11"/>
    <p:sldId id="287" r:id="rId12"/>
    <p:sldId id="288" r:id="rId13"/>
    <p:sldId id="289" r:id="rId14"/>
    <p:sldId id="290" r:id="rId15"/>
    <p:sldId id="291" r:id="rId16"/>
    <p:sldId id="294" r:id="rId17"/>
    <p:sldId id="295" r:id="rId18"/>
    <p:sldId id="285" r:id="rId19"/>
    <p:sldId id="284" r:id="rId2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210F"/>
    <a:srgbClr val="B92D14"/>
    <a:srgbClr val="01016B"/>
    <a:srgbClr val="4D4D4D"/>
    <a:srgbClr val="35759D"/>
    <a:srgbClr val="35B19D"/>
    <a:srgbClr val="000000"/>
    <a:srgbClr val="E8E8E8"/>
    <a:srgbClr val="0028D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6" autoAdjust="0"/>
    <p:restoredTop sz="95596" autoAdjust="0"/>
  </p:normalViewPr>
  <p:slideViewPr>
    <p:cSldViewPr>
      <p:cViewPr>
        <p:scale>
          <a:sx n="70" d="100"/>
          <a:sy n="70" d="100"/>
        </p:scale>
        <p:origin x="-15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1E91E91-D8E9-49C7-A9E2-A7BF7AE118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5AABCF-CD73-47C2-AA1E-502A1617BAA8}" type="slidenum">
              <a:rPr lang="en-US"/>
              <a:pPr/>
              <a:t>1</a:t>
            </a:fld>
            <a:endParaRPr 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F5822D-5A7B-4211-A559-9E30CCB97D3F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F5822D-5A7B-4211-A559-9E30CCB97D3F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F5822D-5A7B-4211-A559-9E30CCB97D3F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F5822D-5A7B-4211-A559-9E30CCB97D3F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7E54F6-BEAF-4111-8A06-302669E5081C}" type="slidenum">
              <a:rPr lang="en-US"/>
              <a:pPr/>
              <a:t>19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A1786C-CE2B-4700-974F-98EEDECA366F}" type="slidenum">
              <a:rPr lang="en-US"/>
              <a:pPr/>
              <a:t>2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7E54F6-BEAF-4111-8A06-302669E5081C}" type="slidenum">
              <a:rPr lang="en-US"/>
              <a:pPr/>
              <a:t>7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F5822D-5A7B-4211-A559-9E30CCB97D3F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F5822D-5A7B-4211-A559-9E30CCB97D3F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F5822D-5A7B-4211-A559-9E30CCB97D3F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F5822D-5A7B-4211-A559-9E30CCB97D3F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F5822D-5A7B-4211-A559-9E30CCB97D3F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F5822D-5A7B-4211-A559-9E30CCB97D3F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09600" y="4343400"/>
            <a:ext cx="9525000" cy="1600200"/>
          </a:xfrm>
          <a:effectLst>
            <a:outerShdw dist="17961" dir="2700000" algn="ctr" rotWithShape="0">
              <a:srgbClr val="4D4D4D"/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ru-RU" sz="8000" b="1" dirty="0" smtClean="0">
                <a:solidFill>
                  <a:srgbClr val="01016B"/>
                </a:solidFill>
                <a:latin typeface="Times New Roman" pitchFamily="18" charset="0"/>
                <a:cs typeface="Times New Roman" pitchFamily="18" charset="0"/>
              </a:rPr>
              <a:t>Математические  ребусы. 3 класс.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290513" y="5881688"/>
            <a:ext cx="2438400" cy="533400"/>
          </a:xfrm>
          <a:effectLst>
            <a:outerShdw dist="17961" dir="2700000" algn="ctr" rotWithShape="0">
              <a:srgbClr val="4D4D4D"/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en-US" sz="2200" smtClean="0"/>
              <a:t>Company name</a:t>
            </a:r>
            <a:endParaRPr lang="ru-RU" sz="2200" smtClean="0"/>
          </a:p>
        </p:txBody>
      </p:sp>
      <p:pic>
        <p:nvPicPr>
          <p:cNvPr id="4" name="fullResImage" descr="https://qulady.ru/images/qulady/2017/10/math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838200"/>
            <a:ext cx="4457700" cy="2579522"/>
          </a:xfrm>
          <a:prstGeom prst="rect">
            <a:avLst/>
          </a:prstGeom>
          <a:ln w="2286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6" name="Прямоугольник 4"/>
          <p:cNvSpPr>
            <a:spLocks noChangeArrowheads="1"/>
          </p:cNvSpPr>
          <p:nvPr/>
        </p:nvSpPr>
        <p:spPr bwMode="auto">
          <a:xfrm>
            <a:off x="8229600" y="2514600"/>
            <a:ext cx="457200" cy="1676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Содержимое 5" descr="2т"/>
          <p:cNvPicPr>
            <a:picLocks noGrp="1"/>
          </p:cNvPicPr>
          <p:nvPr>
            <p:ph idx="1"/>
          </p:nvPr>
        </p:nvPicPr>
        <p:blipFill>
          <a:blip r:embed="rId3" cstate="print"/>
          <a:srcRect l="-3725" t="47992" r="58162"/>
          <a:stretch>
            <a:fillRect/>
          </a:stretch>
        </p:blipFill>
        <p:spPr bwMode="auto">
          <a:xfrm>
            <a:off x="304800" y="1447800"/>
            <a:ext cx="8534400" cy="4876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 bwMode="auto">
          <a:xfrm>
            <a:off x="7391400" y="5410200"/>
            <a:ext cx="13716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6629400" y="5562600"/>
            <a:ext cx="762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6781800" y="5562600"/>
            <a:ext cx="152400" cy="381000"/>
          </a:xfrm>
          <a:prstGeom prst="rect">
            <a:avLst/>
          </a:prstGeom>
          <a:solidFill>
            <a:srgbClr val="8F210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7010400" y="56388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7162800" y="5562600"/>
            <a:ext cx="152400" cy="457200"/>
          </a:xfrm>
          <a:prstGeom prst="rect">
            <a:avLst/>
          </a:prstGeom>
          <a:solidFill>
            <a:srgbClr val="8F210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6" name="Прямоугольник 4"/>
          <p:cNvSpPr>
            <a:spLocks noChangeArrowheads="1"/>
          </p:cNvSpPr>
          <p:nvPr/>
        </p:nvSpPr>
        <p:spPr bwMode="auto">
          <a:xfrm>
            <a:off x="8229600" y="2514600"/>
            <a:ext cx="457200" cy="1676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7391400" y="5410200"/>
            <a:ext cx="13716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6629400" y="5562600"/>
            <a:ext cx="762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7010400" y="56388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" name="Содержимое 12" descr="2т"/>
          <p:cNvPicPr>
            <a:picLocks noGrp="1"/>
          </p:cNvPicPr>
          <p:nvPr>
            <p:ph idx="1"/>
          </p:nvPr>
        </p:nvPicPr>
        <p:blipFill>
          <a:blip r:embed="rId3" cstate="print"/>
          <a:srcRect l="50435" t="47036" r="-1433" b="10325"/>
          <a:stretch>
            <a:fillRect/>
          </a:stretch>
        </p:blipFill>
        <p:spPr bwMode="auto">
          <a:xfrm>
            <a:off x="228600" y="1371600"/>
            <a:ext cx="861060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6" name="Прямоугольник 4"/>
          <p:cNvSpPr>
            <a:spLocks noChangeArrowheads="1"/>
          </p:cNvSpPr>
          <p:nvPr/>
        </p:nvSpPr>
        <p:spPr bwMode="auto">
          <a:xfrm>
            <a:off x="8229600" y="2514600"/>
            <a:ext cx="457200" cy="1676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7391400" y="5410200"/>
            <a:ext cx="13716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6629400" y="5562600"/>
            <a:ext cx="762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7010400" y="56388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Содержимое 11" descr="1f"/>
          <p:cNvPicPr>
            <a:picLocks noGrp="1"/>
          </p:cNvPicPr>
          <p:nvPr>
            <p:ph idx="1"/>
          </p:nvPr>
        </p:nvPicPr>
        <p:blipFill>
          <a:blip r:embed="rId3" cstate="print"/>
          <a:srcRect l="54876" t="44803" r="2569" b="23656"/>
          <a:stretch>
            <a:fillRect/>
          </a:stretch>
        </p:blipFill>
        <p:spPr bwMode="auto">
          <a:xfrm>
            <a:off x="304800" y="1371600"/>
            <a:ext cx="8458200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6" name="Прямоугольник 4"/>
          <p:cNvSpPr>
            <a:spLocks noChangeArrowheads="1"/>
          </p:cNvSpPr>
          <p:nvPr/>
        </p:nvSpPr>
        <p:spPr bwMode="auto">
          <a:xfrm>
            <a:off x="8229600" y="2514600"/>
            <a:ext cx="457200" cy="1676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7391400" y="5410200"/>
            <a:ext cx="13716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6629400" y="5562600"/>
            <a:ext cx="762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7010400" y="56388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Содержимое 11" descr="1f"/>
          <p:cNvPicPr>
            <a:picLocks noGrp="1"/>
          </p:cNvPicPr>
          <p:nvPr>
            <p:ph idx="1"/>
          </p:nvPr>
        </p:nvPicPr>
        <p:blipFill>
          <a:blip r:embed="rId3" cstate="print"/>
          <a:srcRect l="3152" r="54298" b="70968"/>
          <a:stretch>
            <a:fillRect/>
          </a:stretch>
        </p:blipFill>
        <p:spPr bwMode="auto">
          <a:xfrm>
            <a:off x="457200" y="1295400"/>
            <a:ext cx="8305800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3076" name="Прямоугольник 4"/>
          <p:cNvSpPr>
            <a:spLocks noChangeArrowheads="1"/>
          </p:cNvSpPr>
          <p:nvPr/>
        </p:nvSpPr>
        <p:spPr bwMode="auto">
          <a:xfrm>
            <a:off x="8229600" y="2514600"/>
            <a:ext cx="457200" cy="1676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7391400" y="5410200"/>
            <a:ext cx="13716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6629400" y="5562600"/>
            <a:ext cx="762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7010400" y="56388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Содержимое 11" descr="5"/>
          <p:cNvPicPr>
            <a:picLocks noGrp="1"/>
          </p:cNvPicPr>
          <p:nvPr>
            <p:ph idx="1"/>
          </p:nvPr>
        </p:nvPicPr>
        <p:blipFill>
          <a:blip r:embed="rId3" cstate="print"/>
          <a:srcRect l="44703" t="-1147" r="-1729" b="61568"/>
          <a:stretch>
            <a:fillRect/>
          </a:stretch>
        </p:blipFill>
        <p:spPr bwMode="auto">
          <a:xfrm>
            <a:off x="381000" y="1447800"/>
            <a:ext cx="8458200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6" name="Прямоугольник 4"/>
          <p:cNvSpPr>
            <a:spLocks noChangeArrowheads="1"/>
          </p:cNvSpPr>
          <p:nvPr/>
        </p:nvSpPr>
        <p:spPr bwMode="auto">
          <a:xfrm>
            <a:off x="8229600" y="2514600"/>
            <a:ext cx="457200" cy="1676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7391400" y="5410200"/>
            <a:ext cx="13716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6629400" y="5562600"/>
            <a:ext cx="762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7010400" y="56388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Содержимое 11" descr="1"/>
          <p:cNvPicPr>
            <a:picLocks noGrp="1"/>
          </p:cNvPicPr>
          <p:nvPr>
            <p:ph idx="1"/>
          </p:nvPr>
        </p:nvPicPr>
        <p:blipFill>
          <a:blip r:embed="rId3" cstate="print"/>
          <a:srcRect t="68642"/>
          <a:stretch>
            <a:fillRect/>
          </a:stretch>
        </p:blipFill>
        <p:spPr bwMode="auto">
          <a:xfrm>
            <a:off x="304800" y="1371600"/>
            <a:ext cx="8610600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6" name="Прямоугольник 4"/>
          <p:cNvSpPr>
            <a:spLocks noChangeArrowheads="1"/>
          </p:cNvSpPr>
          <p:nvPr/>
        </p:nvSpPr>
        <p:spPr bwMode="auto">
          <a:xfrm>
            <a:off x="8229600" y="2514600"/>
            <a:ext cx="457200" cy="1676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7391400" y="5410200"/>
            <a:ext cx="13716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6629400" y="5562600"/>
            <a:ext cx="762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7010400" y="56388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3581400" y="1676400"/>
            <a:ext cx="14478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Содержимое 10" descr="1f"/>
          <p:cNvPicPr>
            <a:picLocks noGrp="1"/>
          </p:cNvPicPr>
          <p:nvPr>
            <p:ph idx="1"/>
          </p:nvPr>
        </p:nvPicPr>
        <p:blipFill>
          <a:blip r:embed="rId3" cstate="print"/>
          <a:srcRect l="56453" r="4862" b="72043"/>
          <a:stretch>
            <a:fillRect/>
          </a:stretch>
        </p:blipFill>
        <p:spPr bwMode="auto">
          <a:xfrm>
            <a:off x="381000" y="1371600"/>
            <a:ext cx="838200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6" name="Прямоугольник 4"/>
          <p:cNvSpPr>
            <a:spLocks noChangeArrowheads="1"/>
          </p:cNvSpPr>
          <p:nvPr/>
        </p:nvSpPr>
        <p:spPr bwMode="auto">
          <a:xfrm>
            <a:off x="8229600" y="2514600"/>
            <a:ext cx="457200" cy="1676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7391400" y="5410200"/>
            <a:ext cx="13716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6629400" y="5562600"/>
            <a:ext cx="762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7010400" y="56388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3581400" y="1676400"/>
            <a:ext cx="14478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Содержимое 10" descr="1"/>
          <p:cNvPicPr>
            <a:picLocks noGrp="1"/>
          </p:cNvPicPr>
          <p:nvPr>
            <p:ph idx="1"/>
          </p:nvPr>
        </p:nvPicPr>
        <p:blipFill>
          <a:blip r:embed="rId3" cstate="print"/>
          <a:srcRect t="64054"/>
          <a:stretch>
            <a:fillRect/>
          </a:stretch>
        </p:blipFill>
        <p:spPr bwMode="auto">
          <a:xfrm>
            <a:off x="304800" y="1371600"/>
            <a:ext cx="8534400" cy="4800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Прямоугольник 13"/>
          <p:cNvSpPr/>
          <p:nvPr/>
        </p:nvSpPr>
        <p:spPr bwMode="auto">
          <a:xfrm>
            <a:off x="990600" y="1600200"/>
            <a:ext cx="1905000" cy="76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152400" y="1143000"/>
            <a:ext cx="8991600" cy="5486400"/>
          </a:xfrm>
        </p:spPr>
        <p:txBody>
          <a:bodyPr/>
          <a:lstStyle/>
          <a:p>
            <a:pPr>
              <a:buFontTx/>
              <a:buNone/>
            </a:pPr>
            <a:r>
              <a:rPr lang="ru-RU" sz="6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6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Ответы.</a:t>
            </a:r>
          </a:p>
          <a:p>
            <a:pPr>
              <a:buFontTx/>
              <a:buNone/>
            </a:pP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1. Начало          6. Точка</a:t>
            </a:r>
          </a:p>
          <a:p>
            <a:pPr>
              <a:buFontTx/>
              <a:buNone/>
            </a:pP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2. Минус            7. Диаметр</a:t>
            </a:r>
          </a:p>
          <a:p>
            <a:pPr>
              <a:buFontTx/>
              <a:buNone/>
            </a:pP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3. Вычитание   8. Поверхность</a:t>
            </a:r>
          </a:p>
          <a:p>
            <a:pPr>
              <a:buFontTx/>
              <a:buNone/>
            </a:pP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4. Умножение   9. Задача</a:t>
            </a:r>
          </a:p>
          <a:p>
            <a:pPr>
              <a:buFontTx/>
              <a:buNone/>
            </a:pP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5. Угол              10. Пирамида</a:t>
            </a:r>
          </a:p>
          <a:p>
            <a:pPr>
              <a:buFontTx/>
              <a:buNone/>
            </a:pP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None/>
            </a:pPr>
            <a:r>
              <a:rPr lang="ru-RU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4" descr="https://lifeo.ru/wp-content/uploads/kartinka-spasibo-za-vnimanie-dlya-prezentacii-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0483" y="914400"/>
            <a:ext cx="7032917" cy="5276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1143000"/>
            <a:ext cx="8610600" cy="1371600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Правила составления             математических ребусов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876800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Если вы видите перед словом или картинкой </a:t>
            </a:r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запятую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то нужно убрать первую букву с этого названия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То же самое нужно сделать, если запятая стоит в конце слова. Когда около картинки две запятых, то убирается две буквы соответственно.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Если </a:t>
            </a:r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цифры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обозначающие последовательность букв в слове </a:t>
            </a:r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зачеркнуты, то их необходимо выбросить из него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Тоже самое касается и букв.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Если </a:t>
            </a:r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картинка изображена вверх тормашками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то отгадку нужно читать в обратном порядке: справа -налево.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71600"/>
            <a:ext cx="8839200" cy="5486400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Когда </a:t>
            </a:r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рядом с картинкой стоят цифры, поменянные местами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то и в названии самого предмета нужно поменять местами буквы, которые стоят в последовательности с указанными цифрами.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5. Для ребусов </a:t>
            </a:r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используется только именительный падеж в словах</a:t>
            </a:r>
            <a:endParaRPr lang="ru-RU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5486400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Указатель в виде стрелки или математический знак «равно» обозначает,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что нужно заменить буквы одну другой.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7. В ребусах </a:t>
            </a:r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одно значение может быть расположено внутри другой картинки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за ней или под ней. Тогда применяйте слова: </a:t>
            </a:r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В, НА, НАД, ПОД, ЗА.</a:t>
            </a:r>
            <a:endParaRPr lang="ru-RU" sz="4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4191000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Цифры, стоящие в ряд около изображения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обозначают, что нужно использовать из этого значения буквы в указанной последовательности цифр.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Без-имени-1"/>
          <p:cNvPicPr/>
          <p:nvPr/>
        </p:nvPicPr>
        <p:blipFill>
          <a:blip r:embed="rId2" cstate="print"/>
          <a:srcRect b="51808"/>
          <a:stretch>
            <a:fillRect/>
          </a:stretch>
        </p:blipFill>
        <p:spPr bwMode="auto">
          <a:xfrm>
            <a:off x="1905000" y="4343400"/>
            <a:ext cx="6647815" cy="2290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200400" y="2514600"/>
            <a:ext cx="5803863" cy="4191000"/>
          </a:xfr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1828800" y="228600"/>
            <a:ext cx="6400800" cy="1905000"/>
          </a:xfrm>
        </p:spPr>
        <p:txBody>
          <a:bodyPr/>
          <a:lstStyle/>
          <a:p>
            <a:r>
              <a:rPr lang="ru-RU" sz="96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Разгадай    ребусы</a:t>
            </a:r>
            <a:endParaRPr lang="ru-RU" sz="9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6" name="Прямоугольник 4"/>
          <p:cNvSpPr>
            <a:spLocks noChangeArrowheads="1"/>
          </p:cNvSpPr>
          <p:nvPr/>
        </p:nvSpPr>
        <p:spPr bwMode="auto">
          <a:xfrm>
            <a:off x="8229600" y="2514600"/>
            <a:ext cx="457200" cy="1676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7391400" y="5410200"/>
            <a:ext cx="13716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6629400" y="5562600"/>
            <a:ext cx="762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7010400" y="56388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Содержимое 11" descr="6"/>
          <p:cNvPicPr>
            <a:picLocks noGrp="1"/>
          </p:cNvPicPr>
          <p:nvPr>
            <p:ph idx="1"/>
          </p:nvPr>
        </p:nvPicPr>
        <p:blipFill>
          <a:blip r:embed="rId3" cstate="print"/>
          <a:srcRect l="31665" t="39197" r="28503" b="32505"/>
          <a:stretch>
            <a:fillRect/>
          </a:stretch>
        </p:blipFill>
        <p:spPr bwMode="auto">
          <a:xfrm>
            <a:off x="457200" y="1371600"/>
            <a:ext cx="8229600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6" name="Прямоугольник 4"/>
          <p:cNvSpPr>
            <a:spLocks noChangeArrowheads="1"/>
          </p:cNvSpPr>
          <p:nvPr/>
        </p:nvSpPr>
        <p:spPr bwMode="auto">
          <a:xfrm>
            <a:off x="8229600" y="2514600"/>
            <a:ext cx="457200" cy="1676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7391400" y="5410200"/>
            <a:ext cx="13716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6629400" y="5562600"/>
            <a:ext cx="762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7010400" y="56388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Содержимое 11" descr="6"/>
          <p:cNvPicPr>
            <a:picLocks noGrp="1"/>
          </p:cNvPicPr>
          <p:nvPr>
            <p:ph idx="1"/>
          </p:nvPr>
        </p:nvPicPr>
        <p:blipFill>
          <a:blip r:embed="rId3" cstate="print"/>
          <a:srcRect l="10173" t="67878" r="12456" b="1530"/>
          <a:stretch>
            <a:fillRect/>
          </a:stretch>
        </p:blipFill>
        <p:spPr bwMode="auto">
          <a:xfrm>
            <a:off x="381000" y="1447800"/>
            <a:ext cx="8382000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12"/>
          <p:cNvSpPr/>
          <p:nvPr/>
        </p:nvSpPr>
        <p:spPr bwMode="auto">
          <a:xfrm>
            <a:off x="7848600" y="4800600"/>
            <a:ext cx="8382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">
      <a:dk1>
        <a:srgbClr val="4D4D4D"/>
      </a:dk1>
      <a:lt1>
        <a:srgbClr val="FFFFFF"/>
      </a:lt1>
      <a:dk2>
        <a:srgbClr val="4D4D4D"/>
      </a:dk2>
      <a:lt2>
        <a:srgbClr val="214DDB"/>
      </a:lt2>
      <a:accent1>
        <a:srgbClr val="9752EC"/>
      </a:accent1>
      <a:accent2>
        <a:srgbClr val="FF48BC"/>
      </a:accent2>
      <a:accent3>
        <a:srgbClr val="FFFFFF"/>
      </a:accent3>
      <a:accent4>
        <a:srgbClr val="404040"/>
      </a:accent4>
      <a:accent5>
        <a:srgbClr val="C9B3F4"/>
      </a:accent5>
      <a:accent6>
        <a:srgbClr val="E740AA"/>
      </a:accent6>
      <a:hlink>
        <a:srgbClr val="FF320C"/>
      </a:hlink>
      <a:folHlink>
        <a:srgbClr val="D5D5D5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238</Words>
  <Application>Microsoft Office PowerPoint</Application>
  <PresentationFormat>Экран (4:3)</PresentationFormat>
  <Paragraphs>34</Paragraphs>
  <Slides>19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powerpoint-template-24</vt:lpstr>
      <vt:lpstr>Математические  ребусы. 3 класс.</vt:lpstr>
      <vt:lpstr> Правила составления             математических ребусов </vt:lpstr>
      <vt:lpstr>Слайд 3</vt:lpstr>
      <vt:lpstr>Слайд 4</vt:lpstr>
      <vt:lpstr>Слайд 5</vt:lpstr>
      <vt:lpstr>Слайд 6</vt:lpstr>
      <vt:lpstr>Разгадай    ребусы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Templates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SmileTemplates.com</dc:creator>
  <cp:lastModifiedBy>User</cp:lastModifiedBy>
  <cp:revision>147</cp:revision>
  <dcterms:created xsi:type="dcterms:W3CDTF">2007-04-02T02:11:51Z</dcterms:created>
  <dcterms:modified xsi:type="dcterms:W3CDTF">2019-11-28T16:28:11Z</dcterms:modified>
</cp:coreProperties>
</file>