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1" r:id="rId3"/>
    <p:sldId id="292" r:id="rId4"/>
    <p:sldId id="293" r:id="rId5"/>
    <p:sldId id="294" r:id="rId6"/>
    <p:sldId id="295" r:id="rId7"/>
    <p:sldId id="297" r:id="rId8"/>
    <p:sldId id="257" r:id="rId9"/>
    <p:sldId id="290" r:id="rId10"/>
    <p:sldId id="280" r:id="rId11"/>
    <p:sldId id="282" r:id="rId12"/>
    <p:sldId id="281" r:id="rId13"/>
    <p:sldId id="284" r:id="rId14"/>
    <p:sldId id="286" r:id="rId15"/>
    <p:sldId id="283" r:id="rId16"/>
    <p:sldId id="287" r:id="rId17"/>
    <p:sldId id="285" r:id="rId18"/>
    <p:sldId id="288" r:id="rId19"/>
    <p:sldId id="296" r:id="rId20"/>
    <p:sldId id="289" r:id="rId21"/>
    <p:sldId id="298" r:id="rId2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6B"/>
    <a:srgbClr val="0000FF"/>
    <a:srgbClr val="4D4D4D"/>
    <a:srgbClr val="B92D14"/>
    <a:srgbClr val="35759D"/>
    <a:srgbClr val="35B19D"/>
    <a:srgbClr val="000000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C3B8B8-2760-40BF-B344-6C7D9E499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C3D79-0FF6-4A26-BC13-567EC0BFE5E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0803B-427E-4D73-98D7-A04A141C3A1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84E1-9B9D-43A1-8603-F90B762FF1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C15E0-0E37-49DD-B32F-AB6283E0A00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F5822D-5A7B-4211-A559-9E30CCB97D3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C15E0-0E37-49DD-B32F-AB6283E0A00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F0087-B502-4CF8-914B-377A20BA548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06C76-DA69-49BF-95B6-00AE8B1CD86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84E1-9B9D-43A1-8603-F90B762FF1C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AA31FA-31EB-4605-B789-9E858AB57B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01123-8A38-4C86-8D3B-46857BD678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19200" y="3200400"/>
            <a:ext cx="8229600" cy="32766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sz="8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Математические  ребусы. 4 класс.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90513" y="5881688"/>
            <a:ext cx="2438400" cy="533400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defRPr/>
            </a:pPr>
            <a:endParaRPr lang="ru-RU" sz="2200" dirty="0" smtClean="0"/>
          </a:p>
        </p:txBody>
      </p:sp>
      <p:pic>
        <p:nvPicPr>
          <p:cNvPr id="4" name="fullResImage" descr="https://qulady.ru/images/qulady/2017/10/math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838200"/>
            <a:ext cx="4457700" cy="2579522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5"/>
          <p:cNvPicPr>
            <a:picLocks noGrp="1"/>
          </p:cNvPicPr>
          <p:nvPr>
            <p:ph idx="1"/>
          </p:nvPr>
        </p:nvPicPr>
        <p:blipFill>
          <a:blip r:embed="rId2" cstate="print"/>
          <a:srcRect t="47036" r="47044" b="11090"/>
          <a:stretch>
            <a:fillRect/>
          </a:stretch>
        </p:blipFill>
        <p:spPr>
          <a:xfrm>
            <a:off x="533400" y="1447800"/>
            <a:ext cx="8077200" cy="50292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124200" y="1524000"/>
            <a:ext cx="24384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8229600" y="2971800"/>
            <a:ext cx="304800" cy="1752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5"/>
          <p:cNvPicPr>
            <a:picLocks noGrp="1"/>
          </p:cNvPicPr>
          <p:nvPr>
            <p:ph idx="1"/>
          </p:nvPr>
        </p:nvPicPr>
        <p:blipFill>
          <a:blip r:embed="rId4" cstate="print"/>
          <a:srcRect l="46709" t="48566" r="-2302" b="6692"/>
          <a:stretch>
            <a:fillRect/>
          </a:stretch>
        </p:blipFill>
        <p:spPr>
          <a:xfrm>
            <a:off x="1828800" y="838201"/>
            <a:ext cx="7162800" cy="48768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Содержимое 6" descr="3т"/>
          <p:cNvPicPr>
            <a:picLocks noGrp="1"/>
          </p:cNvPicPr>
          <p:nvPr>
            <p:ph idx="1"/>
          </p:nvPr>
        </p:nvPicPr>
        <p:blipFill>
          <a:blip r:embed="rId2" cstate="print"/>
          <a:srcRect l="-3295" t="-2294" r="59500" b="51625"/>
          <a:stretch>
            <a:fillRect/>
          </a:stretch>
        </p:blipFill>
        <p:spPr>
          <a:xfrm>
            <a:off x="304800" y="1143000"/>
            <a:ext cx="8534400" cy="54102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7543800" y="5943600"/>
            <a:ext cx="1219200" cy="533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Рисунок 7" descr="3т"/>
          <p:cNvPicPr/>
          <p:nvPr/>
        </p:nvPicPr>
        <p:blipFill>
          <a:blip r:embed="rId3" cstate="print"/>
          <a:srcRect l="-1718" t="47992" r="45468" b="9178"/>
          <a:stretch>
            <a:fillRect/>
          </a:stretch>
        </p:blipFill>
        <p:spPr bwMode="auto">
          <a:xfrm>
            <a:off x="457200" y="1143000"/>
            <a:ext cx="82296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8" name="Прямоугольник 8"/>
          <p:cNvSpPr>
            <a:spLocks noChangeArrowheads="1"/>
          </p:cNvSpPr>
          <p:nvPr/>
        </p:nvSpPr>
        <p:spPr bwMode="auto">
          <a:xfrm>
            <a:off x="8077200" y="1676400"/>
            <a:ext cx="533400" cy="1447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Содержимое 3" descr="3т"/>
          <p:cNvPicPr>
            <a:picLocks noGrp="1"/>
          </p:cNvPicPr>
          <p:nvPr>
            <p:ph idx="1"/>
          </p:nvPr>
        </p:nvPicPr>
        <p:blipFill>
          <a:blip r:embed="rId4" cstate="print"/>
          <a:srcRect l="49718" t="48566" r="-4298" b="9560"/>
          <a:stretch>
            <a:fillRect/>
          </a:stretch>
        </p:blipFill>
        <p:spPr>
          <a:xfrm>
            <a:off x="1828800" y="762000"/>
            <a:ext cx="7162800" cy="49530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" name="Содержимое 5" descr="3т"/>
          <p:cNvPicPr>
            <a:picLocks noGrp="1"/>
          </p:cNvPicPr>
          <p:nvPr>
            <p:ph idx="1"/>
          </p:nvPr>
        </p:nvPicPr>
        <p:blipFill>
          <a:blip r:embed="rId2" cstate="print"/>
          <a:srcRect l="46996" t="-3442" r="-4021" b="57744"/>
          <a:stretch>
            <a:fillRect/>
          </a:stretch>
        </p:blipFill>
        <p:spPr>
          <a:xfrm>
            <a:off x="381000" y="1295400"/>
            <a:ext cx="8382000" cy="51054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Содержимое 5" descr="4"/>
          <p:cNvPicPr>
            <a:picLocks noGrp="1"/>
          </p:cNvPicPr>
          <p:nvPr>
            <p:ph idx="1"/>
          </p:nvPr>
        </p:nvPicPr>
        <p:blipFill>
          <a:blip r:embed="rId4" cstate="print"/>
          <a:srcRect r="49336" b="47801"/>
          <a:stretch>
            <a:fillRect/>
          </a:stretch>
        </p:blipFill>
        <p:spPr>
          <a:xfrm>
            <a:off x="1981200" y="609600"/>
            <a:ext cx="7010400" cy="5263486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9" name="Прямоугольник 8"/>
          <p:cNvSpPr>
            <a:spLocks noChangeArrowheads="1"/>
          </p:cNvSpPr>
          <p:nvPr/>
        </p:nvSpPr>
        <p:spPr bwMode="auto">
          <a:xfrm>
            <a:off x="6324600" y="762000"/>
            <a:ext cx="25908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Содержимое 7" descr="4"/>
          <p:cNvPicPr>
            <a:picLocks noGrp="1"/>
          </p:cNvPicPr>
          <p:nvPr>
            <p:ph idx="1"/>
          </p:nvPr>
        </p:nvPicPr>
        <p:blipFill>
          <a:blip r:embed="rId3" cstate="print"/>
          <a:srcRect l="51724" b="45315"/>
          <a:stretch>
            <a:fillRect/>
          </a:stretch>
        </p:blipFill>
        <p:spPr>
          <a:xfrm>
            <a:off x="1143000" y="1066800"/>
            <a:ext cx="6858000" cy="54864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3" name="Прямоугольник 8"/>
          <p:cNvSpPr>
            <a:spLocks noChangeArrowheads="1"/>
          </p:cNvSpPr>
          <p:nvPr/>
        </p:nvSpPr>
        <p:spPr bwMode="auto">
          <a:xfrm>
            <a:off x="1143000" y="1295400"/>
            <a:ext cx="609600" cy="609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Прямоугольник 9"/>
          <p:cNvSpPr>
            <a:spLocks noChangeArrowheads="1"/>
          </p:cNvSpPr>
          <p:nvPr/>
        </p:nvSpPr>
        <p:spPr bwMode="auto">
          <a:xfrm>
            <a:off x="4495800" y="1143000"/>
            <a:ext cx="3352800" cy="685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6324600" y="762000"/>
            <a:ext cx="2590800" cy="76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Содержимое 9" descr="4"/>
          <p:cNvPicPr>
            <a:picLocks noGrp="1"/>
          </p:cNvPicPr>
          <p:nvPr>
            <p:ph idx="1"/>
          </p:nvPr>
        </p:nvPicPr>
        <p:blipFill>
          <a:blip r:embed="rId4" cstate="print"/>
          <a:srcRect t="51243" r="48333"/>
          <a:stretch>
            <a:fillRect/>
          </a:stretch>
        </p:blipFill>
        <p:spPr>
          <a:xfrm>
            <a:off x="1905000" y="914401"/>
            <a:ext cx="7086600" cy="48768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8" name="Прямоугольник 10"/>
          <p:cNvSpPr>
            <a:spLocks noChangeArrowheads="1"/>
          </p:cNvSpPr>
          <p:nvPr/>
        </p:nvSpPr>
        <p:spPr bwMode="auto">
          <a:xfrm>
            <a:off x="6477000" y="1219200"/>
            <a:ext cx="23622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Без-имени-1"/>
          <p:cNvPicPr>
            <a:picLocks noGrp="1"/>
          </p:cNvPicPr>
          <p:nvPr>
            <p:ph idx="1"/>
          </p:nvPr>
        </p:nvPicPr>
        <p:blipFill>
          <a:blip r:embed="rId2" cstate="print"/>
          <a:srcRect t="48497"/>
          <a:stretch>
            <a:fillRect/>
          </a:stretch>
        </p:blipFill>
        <p:spPr bwMode="auto">
          <a:xfrm>
            <a:off x="228600" y="1752600"/>
            <a:ext cx="8686800" cy="451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составления математических ребусов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876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1. Если вы видите перед словом или картинкой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запятую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то нужно убрать первую букву с этого названия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. То же самое нужно сделать, если запятая стоит в конце слова. Когда около картинки две запятых, то убирается две буквы соответственно.</a:t>
            </a:r>
            <a:endParaRPr lang="ru-RU" sz="4000" b="1" dirty="0">
              <a:solidFill>
                <a:srgbClr val="0101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pPr>
              <a:buFontTx/>
              <a:buNone/>
            </a:pPr>
            <a:r>
              <a:rPr lang="ru-RU" sz="6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Ответы.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Равенство    7. Уравнение 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 Диагональ   8. Геометрия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 Радиус          9. Пятнадцать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4. Периметр    10. Двенадцать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5. Решение       11. Корень</a:t>
            </a:r>
          </a:p>
          <a:p>
            <a:pPr>
              <a:buFontTx/>
              <a:buNone/>
            </a:pP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 Отрезок        12. Циркуль</a:t>
            </a:r>
          </a:p>
          <a:p>
            <a:pPr>
              <a:buFontTx/>
              <a:buNone/>
            </a:pPr>
            <a:r>
              <a:rPr lang="ru-RU" sz="4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1905000" y="2971800"/>
            <a:ext cx="381000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lifeo.ru/wp-content/uploads/kartinka-spasibo-za-vnimanie-dlya-prezentacii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483" y="914400"/>
            <a:ext cx="7032917" cy="527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2. Если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обозначающие последовательность букв в слове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зачеркнуты, то их необходимо выбросить из него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. Тоже самое касается и букв.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3. Если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картинка изображена вверх тормашками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то отгадку нужно читать в обратном порядке: справа -налево.</a:t>
            </a:r>
            <a:endParaRPr lang="ru-RU" sz="4000" b="1" dirty="0">
              <a:solidFill>
                <a:srgbClr val="0101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3340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4. Когда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рядом с картинкой стоят цифры, поменянные местами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то и в названии самого предмета нужно поменять местами буквы, которые стоят в последовательности с указанными цифрами.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5. Для ребусов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используется только именительный падеж в словах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101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638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. Указатель в виде стрелки или математический знак «равно» обозначает,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 что нужно заменить буквы одну другой.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7. В ребусах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одно значение может быть расположено внутри другой картинки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за ней или под ней. Тогда применяйте слова: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В, НА, НАД, ПОД, ЗА.</a:t>
            </a:r>
            <a:endParaRPr lang="ru-RU" sz="4000" b="1" dirty="0">
              <a:solidFill>
                <a:srgbClr val="01016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4000" b="1" i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Цифры, стоящие в ряд около изображения</a:t>
            </a:r>
            <a:r>
              <a:rPr lang="ru-RU" sz="4000" b="1" dirty="0" smtClean="0">
                <a:solidFill>
                  <a:srgbClr val="01016B"/>
                </a:solidFill>
                <a:latin typeface="Times New Roman" pitchFamily="18" charset="0"/>
                <a:cs typeface="Times New Roman" pitchFamily="18" charset="0"/>
              </a:rPr>
              <a:t>, обозначают, что нужно использовать из этого значения буквы в указанной последовательности цифр.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Без-имени-1"/>
          <p:cNvPicPr/>
          <p:nvPr/>
        </p:nvPicPr>
        <p:blipFill>
          <a:blip r:embed="rId2" cstate="print"/>
          <a:srcRect b="51808"/>
          <a:stretch>
            <a:fillRect/>
          </a:stretch>
        </p:blipFill>
        <p:spPr bwMode="auto">
          <a:xfrm>
            <a:off x="1905000" y="4267200"/>
            <a:ext cx="6647815" cy="229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705600" cy="1828800"/>
          </a:xfrm>
        </p:spPr>
        <p:txBody>
          <a:bodyPr/>
          <a:lstStyle/>
          <a:p>
            <a:r>
              <a:rPr lang="ru-RU" sz="96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Разгадай    ребусы</a:t>
            </a:r>
            <a:endParaRPr lang="ru-RU" sz="960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124200"/>
            <a:ext cx="4876800" cy="352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4"/>
          <p:cNvPicPr>
            <a:picLocks noGrp="1"/>
          </p:cNvPicPr>
          <p:nvPr>
            <p:ph idx="1"/>
          </p:nvPr>
        </p:nvPicPr>
        <p:blipFill>
          <a:blip r:embed="rId3" cstate="print"/>
          <a:srcRect l="-2722" r="44550" b="58700"/>
          <a:stretch>
            <a:fillRect/>
          </a:stretch>
        </p:blipFill>
        <p:spPr>
          <a:xfrm>
            <a:off x="457200" y="1295400"/>
            <a:ext cx="8305800" cy="53340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8229600" y="2514600"/>
            <a:ext cx="457200" cy="167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" name="Содержимое 7" descr="4"/>
          <p:cNvPicPr>
            <a:picLocks noGrp="1"/>
          </p:cNvPicPr>
          <p:nvPr>
            <p:ph idx="1"/>
          </p:nvPr>
        </p:nvPicPr>
        <p:blipFill>
          <a:blip r:embed="rId4" cstate="print"/>
          <a:srcRect l="49862" t="50860" r="-2159" b="7507"/>
          <a:stretch>
            <a:fillRect/>
          </a:stretch>
        </p:blipFill>
        <p:spPr>
          <a:xfrm>
            <a:off x="1143000" y="990600"/>
            <a:ext cx="7772400" cy="5029200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4D4D4D"/>
      </a:dk1>
      <a:lt1>
        <a:srgbClr val="FFFFFF"/>
      </a:lt1>
      <a:dk2>
        <a:srgbClr val="4D4D4D"/>
      </a:dk2>
      <a:lt2>
        <a:srgbClr val="214DDB"/>
      </a:lt2>
      <a:accent1>
        <a:srgbClr val="9752EC"/>
      </a:accent1>
      <a:accent2>
        <a:srgbClr val="FF48BC"/>
      </a:accent2>
      <a:accent3>
        <a:srgbClr val="FFFFFF"/>
      </a:accent3>
      <a:accent4>
        <a:srgbClr val="404040"/>
      </a:accent4>
      <a:accent5>
        <a:srgbClr val="C9B3F4"/>
      </a:accent5>
      <a:accent6>
        <a:srgbClr val="E740AA"/>
      </a:accent6>
      <a:hlink>
        <a:srgbClr val="FF320C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</Words>
  <Application>Microsoft Office PowerPoint</Application>
  <PresentationFormat>Экран (4:3)</PresentationFormat>
  <Paragraphs>30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powerpoint-template-24</vt:lpstr>
      <vt:lpstr>Математические  ребусы. 4 класс.</vt:lpstr>
      <vt:lpstr>Правила составления математических ребусов </vt:lpstr>
      <vt:lpstr>Слайд 3</vt:lpstr>
      <vt:lpstr>Слайд 4</vt:lpstr>
      <vt:lpstr>Слайд 5</vt:lpstr>
      <vt:lpstr>Слайд 6</vt:lpstr>
      <vt:lpstr>Разгадай    ребусы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Templates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User</cp:lastModifiedBy>
  <cp:revision>162</cp:revision>
  <dcterms:created xsi:type="dcterms:W3CDTF">2007-04-02T02:11:51Z</dcterms:created>
  <dcterms:modified xsi:type="dcterms:W3CDTF">2019-11-03T12:32:14Z</dcterms:modified>
</cp:coreProperties>
</file>