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5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5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2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6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5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9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1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1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8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6641-9780-46A3-B56C-E6746DA8DC21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FE36-200F-4B78-9346-3F23C875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117566"/>
            <a:ext cx="11821886" cy="65967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«Дифференциальные уравнения первого порядка. Линейные однородные дифференциальные уравнения второго порядка с постоянными коэффициентами»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8754"/>
            <a:ext cx="9144000" cy="107768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отдельные виды дифференциальных уравнений.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1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30778"/>
            <a:ext cx="11821169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дифференциальных уравнений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923" b="6864"/>
          <a:stretch/>
        </p:blipFill>
        <p:spPr>
          <a:xfrm>
            <a:off x="1254034" y="1352550"/>
            <a:ext cx="9888583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30778"/>
            <a:ext cx="11821169" cy="6596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6" t="65857" r="38360" b="13865"/>
          <a:stretch/>
        </p:blipFill>
        <p:spPr>
          <a:xfrm>
            <a:off x="1104900" y="552450"/>
            <a:ext cx="9677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7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30778"/>
            <a:ext cx="11821169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Линейное дифференциальное уравнение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263" b="69095"/>
          <a:stretch/>
        </p:blipFill>
        <p:spPr>
          <a:xfrm>
            <a:off x="838201" y="1690688"/>
            <a:ext cx="10360098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0652" b="37223"/>
          <a:stretch/>
        </p:blipFill>
        <p:spPr>
          <a:xfrm>
            <a:off x="501407" y="895350"/>
            <a:ext cx="1131351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1897" b="6822"/>
          <a:stretch/>
        </p:blipFill>
        <p:spPr>
          <a:xfrm>
            <a:off x="228599" y="0"/>
            <a:ext cx="1151841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аполним таблицу и найдем образцы для решения уравнений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449" b="47797"/>
          <a:stretch/>
        </p:blipFill>
        <p:spPr>
          <a:xfrm>
            <a:off x="838200" y="1009650"/>
            <a:ext cx="1051559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30778"/>
            <a:ext cx="11821169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4099"/>
            <a:ext cx="10515600" cy="38528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уравнений надо знать……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пример по…..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Трудно…..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Развивает…..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48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Тема урока:  «Дифференциальные уравнения первого порядка. Линейные однородные дифференциальные уравнения второго порядка с постоянными коэффициентами»</vt:lpstr>
      <vt:lpstr>Виды дифференциальных уравнений</vt:lpstr>
      <vt:lpstr>Презентация PowerPoint</vt:lpstr>
      <vt:lpstr>Линейное дифференциальное уравнение </vt:lpstr>
      <vt:lpstr>Презентация PowerPoint</vt:lpstr>
      <vt:lpstr>Презентация PowerPoint</vt:lpstr>
      <vt:lpstr>Заполним таблицу и найдем образцы для решения уравнений</vt:lpstr>
      <vt:lpstr>Рефлексия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«Дифференциальные уравнения первого порядка. Линейные однородные дифференциальные уравнения второго порядка с постоянными коэффициентами»</dc:title>
  <dc:creator>Алексей Чистяков</dc:creator>
  <cp:lastModifiedBy>Алексей Чистяков</cp:lastModifiedBy>
  <cp:revision>5</cp:revision>
  <dcterms:created xsi:type="dcterms:W3CDTF">2021-03-28T16:29:33Z</dcterms:created>
  <dcterms:modified xsi:type="dcterms:W3CDTF">2021-03-28T17:05:40Z</dcterms:modified>
</cp:coreProperties>
</file>