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726-6F3C-472C-955C-0A4D983CD214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600D-F325-4339-8B92-02124AEB9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274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726-6F3C-472C-955C-0A4D983CD214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600D-F325-4339-8B92-02124AEB9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168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726-6F3C-472C-955C-0A4D983CD214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600D-F325-4339-8B92-02124AEB9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584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726-6F3C-472C-955C-0A4D983CD214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600D-F325-4339-8B92-02124AEB9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621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726-6F3C-472C-955C-0A4D983CD214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600D-F325-4339-8B92-02124AEB9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309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726-6F3C-472C-955C-0A4D983CD214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600D-F325-4339-8B92-02124AEB9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095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726-6F3C-472C-955C-0A4D983CD214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600D-F325-4339-8B92-02124AEB9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23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726-6F3C-472C-955C-0A4D983CD214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600D-F325-4339-8B92-02124AEB9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25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726-6F3C-472C-955C-0A4D983CD214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600D-F325-4339-8B92-02124AEB9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69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726-6F3C-472C-955C-0A4D983CD214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600D-F325-4339-8B92-02124AEB9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127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F726-6F3C-472C-955C-0A4D983CD214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600D-F325-4339-8B92-02124AEB9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04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7F726-6F3C-472C-955C-0A4D983CD214}" type="datetimeFigureOut">
              <a:rPr lang="ru-RU" smtClean="0"/>
              <a:t>01.04.2021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7600D-F325-4339-8B92-02124AEB9D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38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100295"/>
            <a:ext cx="11906520" cy="66574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21792"/>
            <a:ext cx="9144000" cy="239152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«Основные сведения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 дифференциальных уравнениях»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534809"/>
            <a:ext cx="9144000" cy="2500231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урока: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решать дифференциальные уравнения.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070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100295"/>
            <a:ext cx="11906520" cy="66574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0897"/>
            <a:ext cx="10515600" cy="103298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материала.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74463" b="6625"/>
          <a:stretch/>
        </p:blipFill>
        <p:spPr>
          <a:xfrm>
            <a:off x="512064" y="731521"/>
            <a:ext cx="10841736" cy="577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41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100295"/>
            <a:ext cx="11906520" cy="66574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Закрепление материала.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595" b="62521"/>
          <a:stretch/>
        </p:blipFill>
        <p:spPr>
          <a:xfrm>
            <a:off x="1243584" y="914400"/>
            <a:ext cx="10110216" cy="554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45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" y="137096"/>
            <a:ext cx="11905488" cy="66559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3168" y="1353312"/>
            <a:ext cx="10515600" cy="4713923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Узнали….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Запомнили…..</a:t>
            </a:r>
          </a:p>
          <a:p>
            <a:r>
              <a:rPr lang="ru-RU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Трудно…..</a:t>
            </a:r>
          </a:p>
          <a:p>
            <a:r>
              <a:rPr lang="ru-RU" sz="36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уже знакомо ……</a:t>
            </a:r>
          </a:p>
          <a:p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Неожиданно …..</a:t>
            </a:r>
          </a:p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Применили тему ….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9420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100295"/>
            <a:ext cx="11906520" cy="66574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488" y="493776"/>
            <a:ext cx="10515600" cy="132196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Дифференциальные уравнения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0486" b="49793"/>
          <a:stretch/>
        </p:blipFill>
        <p:spPr>
          <a:xfrm>
            <a:off x="1097280" y="1499616"/>
            <a:ext cx="947318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993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Порядок дифференциального уравнения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43429" b="38453"/>
          <a:stretch/>
        </p:blipFill>
        <p:spPr>
          <a:xfrm>
            <a:off x="1645920" y="1408176"/>
            <a:ext cx="8765177" cy="534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22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100295"/>
            <a:ext cx="11906520" cy="66574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4491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ешение</a:t>
            </a:r>
            <a:b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дифференциального уравнения</a:t>
            </a:r>
            <a:endParaRPr lang="ru-RU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-1917" t="61254" r="1917" b="14274"/>
          <a:stretch/>
        </p:blipFill>
        <p:spPr>
          <a:xfrm>
            <a:off x="1169894" y="1499616"/>
            <a:ext cx="9291918" cy="497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85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7745"/>
            <a:ext cx="10515600" cy="117043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Общее решение</a:t>
            </a:r>
            <a:br>
              <a:rPr lang="ru-RU" sz="3600" b="1" dirty="0" smtClean="0">
                <a:solidFill>
                  <a:srgbClr val="00B050"/>
                </a:solidFill>
              </a:rPr>
            </a:br>
            <a:r>
              <a:rPr lang="ru-RU" sz="3600" b="1" dirty="0" smtClean="0">
                <a:solidFill>
                  <a:srgbClr val="00B050"/>
                </a:solidFill>
              </a:rPr>
              <a:t> дифференциального уравнения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-426" t="40105" r="426" b="36783"/>
          <a:stretch/>
        </p:blipFill>
        <p:spPr>
          <a:xfrm>
            <a:off x="1280160" y="1408176"/>
            <a:ext cx="9582912" cy="499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9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100295"/>
            <a:ext cx="11906520" cy="66574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97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Частное решение</a:t>
            </a:r>
            <a:br>
              <a:rPr lang="ru-RU" sz="3600" b="1" dirty="0" smtClean="0">
                <a:solidFill>
                  <a:srgbClr val="00B050"/>
                </a:solidFill>
              </a:rPr>
            </a:br>
            <a:r>
              <a:rPr lang="ru-RU" sz="3600" b="1" dirty="0" smtClean="0">
                <a:solidFill>
                  <a:srgbClr val="00B050"/>
                </a:solidFill>
              </a:rPr>
              <a:t> дифференциального уравнения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62655" b="7186"/>
          <a:stretch/>
        </p:blipFill>
        <p:spPr>
          <a:xfrm>
            <a:off x="838200" y="1399098"/>
            <a:ext cx="10061448" cy="512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23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100295"/>
            <a:ext cx="11906520" cy="66574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0715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Пример 1.Найти общее решение уравнения.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59399"/>
          <a:stretch/>
        </p:blipFill>
        <p:spPr>
          <a:xfrm>
            <a:off x="838200" y="365124"/>
            <a:ext cx="10957560" cy="581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3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100295"/>
            <a:ext cx="11906520" cy="66574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706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Виды дифференциальных уравнений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6776" y="1825625"/>
            <a:ext cx="10198447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44" y="1185477"/>
            <a:ext cx="10516511" cy="44870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7454" t="17386" r="-7454" b="65695"/>
          <a:stretch/>
        </p:blipFill>
        <p:spPr>
          <a:xfrm>
            <a:off x="996321" y="1512190"/>
            <a:ext cx="10561695" cy="44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17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40" y="100295"/>
            <a:ext cx="11906520" cy="66574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Пример 2.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6776" y="1825625"/>
            <a:ext cx="10198447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t="41435" b="31496"/>
          <a:stretch/>
        </p:blipFill>
        <p:spPr>
          <a:xfrm>
            <a:off x="838200" y="950976"/>
            <a:ext cx="10357023" cy="57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78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55</Words>
  <Application>Microsoft Office PowerPoint</Application>
  <PresentationFormat>Широкоэкранный</PresentationFormat>
  <Paragraphs>20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Тема урока:   «Основные сведения  о дифференциальных уравнениях»</vt:lpstr>
      <vt:lpstr>Дифференциальные уравнения</vt:lpstr>
      <vt:lpstr>Порядок дифференциального уравнения</vt:lpstr>
      <vt:lpstr> Решение  дифференциального уравнения</vt:lpstr>
      <vt:lpstr>Общее решение  дифференциального уравнения</vt:lpstr>
      <vt:lpstr>Частное решение  дифференциального уравнения</vt:lpstr>
      <vt:lpstr>Пример 1.Найти общее решение уравнения.</vt:lpstr>
      <vt:lpstr>Виды дифференциальных уравнений</vt:lpstr>
      <vt:lpstr>Пример 2.</vt:lpstr>
      <vt:lpstr>Закрепление материала.</vt:lpstr>
      <vt:lpstr>Закрепление материала.</vt:lpstr>
      <vt:lpstr>Рефлексия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 «Основные сведения  о дифференциальных уравнениях»</dc:title>
  <dc:creator>Алексей Чистяков</dc:creator>
  <cp:lastModifiedBy>Алексей Чистяков</cp:lastModifiedBy>
  <cp:revision>13</cp:revision>
  <dcterms:created xsi:type="dcterms:W3CDTF">2021-03-28T12:58:42Z</dcterms:created>
  <dcterms:modified xsi:type="dcterms:W3CDTF">2021-04-01T03:21:53Z</dcterms:modified>
</cp:coreProperties>
</file>