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4" r:id="rId16"/>
    <p:sldId id="269" r:id="rId17"/>
    <p:sldId id="270" r:id="rId18"/>
    <p:sldId id="271" r:id="rId19"/>
    <p:sldId id="295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96" r:id="rId28"/>
    <p:sldId id="279" r:id="rId29"/>
    <p:sldId id="280" r:id="rId30"/>
    <p:sldId id="281" r:id="rId31"/>
    <p:sldId id="282" r:id="rId32"/>
    <p:sldId id="283" r:id="rId33"/>
    <p:sldId id="284" r:id="rId34"/>
    <p:sldId id="297" r:id="rId35"/>
    <p:sldId id="288" r:id="rId36"/>
    <p:sldId id="289" r:id="rId37"/>
    <p:sldId id="290" r:id="rId38"/>
    <p:sldId id="286" r:id="rId39"/>
    <p:sldId id="287" r:id="rId40"/>
    <p:sldId id="285" r:id="rId41"/>
    <p:sldId id="291" r:id="rId42"/>
    <p:sldId id="29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888431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ОГЭ 9 класс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+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ВПР 4 класс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________________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5 +               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8115" t="33683" r="25727" b="26218"/>
          <a:stretch>
            <a:fillRect/>
          </a:stretch>
        </p:blipFill>
        <p:spPr bwMode="auto">
          <a:xfrm>
            <a:off x="971600" y="1628800"/>
            <a:ext cx="732177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god2019.net/1photo/v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7380">
            <a:off x="6020319" y="812411"/>
            <a:ext cx="2794215" cy="100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15080" t="16945" r="13152" b="6801"/>
          <a:stretch>
            <a:fillRect/>
          </a:stretch>
        </p:blipFill>
        <p:spPr bwMode="auto">
          <a:xfrm>
            <a:off x="467544" y="836712"/>
            <a:ext cx="816090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hkolarossii.ru/sites/default/files/3233471.jpg"/>
          <p:cNvPicPr>
            <a:picLocks noChangeAspect="1" noChangeArrowheads="1"/>
          </p:cNvPicPr>
          <p:nvPr/>
        </p:nvPicPr>
        <p:blipFill>
          <a:blip r:embed="rId4" cstate="print"/>
          <a:srcRect l="4522" t="21402" r="3266" b="51724"/>
          <a:stretch>
            <a:fillRect/>
          </a:stretch>
        </p:blipFill>
        <p:spPr bwMode="auto">
          <a:xfrm rot="1271343">
            <a:off x="7412613" y="273783"/>
            <a:ext cx="1653445" cy="740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5800" t="11028" r="1249" b="7050"/>
          <a:stretch>
            <a:fillRect/>
          </a:stretch>
        </p:blipFill>
        <p:spPr bwMode="auto">
          <a:xfrm>
            <a:off x="827583" y="980728"/>
            <a:ext cx="749437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hkolarossii.ru/sites/default/files/3233471.jpg"/>
          <p:cNvPicPr>
            <a:picLocks noChangeAspect="1" noChangeArrowheads="1"/>
          </p:cNvPicPr>
          <p:nvPr/>
        </p:nvPicPr>
        <p:blipFill>
          <a:blip r:embed="rId4" cstate="print"/>
          <a:srcRect l="4522" t="21402" r="3266" b="51724"/>
          <a:stretch>
            <a:fillRect/>
          </a:stretch>
        </p:blipFill>
        <p:spPr bwMode="auto">
          <a:xfrm rot="1271343">
            <a:off x="7170222" y="462422"/>
            <a:ext cx="1653445" cy="740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26366" t="22480" r="7230" b="15266"/>
          <a:stretch>
            <a:fillRect/>
          </a:stretch>
        </p:blipFill>
        <p:spPr bwMode="auto">
          <a:xfrm>
            <a:off x="899592" y="1124744"/>
            <a:ext cx="73448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hkolarossii.ru/sites/default/files/3233471.jpg"/>
          <p:cNvPicPr>
            <a:picLocks noChangeAspect="1" noChangeArrowheads="1"/>
          </p:cNvPicPr>
          <p:nvPr/>
        </p:nvPicPr>
        <p:blipFill>
          <a:blip r:embed="rId4" cstate="print"/>
          <a:srcRect l="4522" t="21402" r="3266" b="51724"/>
          <a:stretch>
            <a:fillRect/>
          </a:stretch>
        </p:blipFill>
        <p:spPr bwMode="auto">
          <a:xfrm rot="1271343">
            <a:off x="6618080" y="546447"/>
            <a:ext cx="2160897" cy="96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26507" t="22661" r="1283" b="10976"/>
          <a:stretch>
            <a:fillRect/>
          </a:stretch>
        </p:blipFill>
        <p:spPr bwMode="auto">
          <a:xfrm>
            <a:off x="755576" y="1196752"/>
            <a:ext cx="76310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hkolarossii.ru/sites/default/files/3233471.jpg"/>
          <p:cNvPicPr>
            <a:picLocks noChangeAspect="1" noChangeArrowheads="1"/>
          </p:cNvPicPr>
          <p:nvPr/>
        </p:nvPicPr>
        <p:blipFill>
          <a:blip r:embed="rId4" cstate="print"/>
          <a:srcRect l="4522" t="21402" r="3266" b="51724"/>
          <a:stretch>
            <a:fillRect/>
          </a:stretch>
        </p:blipFill>
        <p:spPr bwMode="auto">
          <a:xfrm rot="1271343">
            <a:off x="7174444" y="572092"/>
            <a:ext cx="1880891" cy="84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Графики </a:t>
            </a:r>
          </a:p>
          <a:p>
            <a:pPr algn="ctr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функций 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24679" t="17805" r="3111" b="9357"/>
          <a:stretch>
            <a:fillRect/>
          </a:stretch>
        </p:blipFill>
        <p:spPr bwMode="auto">
          <a:xfrm>
            <a:off x="827584" y="1124744"/>
            <a:ext cx="758484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hkolarossii.ru/sites/default/files/3233471.jpg"/>
          <p:cNvPicPr>
            <a:picLocks noChangeAspect="1" noChangeArrowheads="1"/>
          </p:cNvPicPr>
          <p:nvPr/>
        </p:nvPicPr>
        <p:blipFill>
          <a:blip r:embed="rId4" cstate="print"/>
          <a:srcRect l="4522" t="21402" r="3266" b="51724"/>
          <a:stretch>
            <a:fillRect/>
          </a:stretch>
        </p:blipFill>
        <p:spPr bwMode="auto">
          <a:xfrm rot="1271343">
            <a:off x="7240687" y="529009"/>
            <a:ext cx="1620700" cy="725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26690" t="12603" r="1249" b="13352"/>
          <a:stretch>
            <a:fillRect/>
          </a:stretch>
        </p:blipFill>
        <p:spPr bwMode="auto">
          <a:xfrm>
            <a:off x="683568" y="980728"/>
            <a:ext cx="757003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hkolarossii.ru/sites/default/files/3233471.jpg"/>
          <p:cNvPicPr>
            <a:picLocks noChangeAspect="1" noChangeArrowheads="1"/>
          </p:cNvPicPr>
          <p:nvPr/>
        </p:nvPicPr>
        <p:blipFill>
          <a:blip r:embed="rId4" cstate="print"/>
          <a:srcRect l="4522" t="21402" r="3266" b="51724"/>
          <a:stretch>
            <a:fillRect/>
          </a:stretch>
        </p:blipFill>
        <p:spPr bwMode="auto">
          <a:xfrm rot="1271343">
            <a:off x="6881240" y="2202632"/>
            <a:ext cx="2160897" cy="96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24456" t="14436" r="5800" b="13386"/>
          <a:stretch>
            <a:fillRect/>
          </a:stretch>
        </p:blipFill>
        <p:spPr bwMode="auto">
          <a:xfrm>
            <a:off x="683568" y="1052736"/>
            <a:ext cx="751603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hkolarossii.ru/sites/default/files/3233471.jpg"/>
          <p:cNvPicPr>
            <a:picLocks noChangeAspect="1" noChangeArrowheads="1"/>
          </p:cNvPicPr>
          <p:nvPr/>
        </p:nvPicPr>
        <p:blipFill>
          <a:blip r:embed="rId4" cstate="print"/>
          <a:srcRect l="4522" t="21402" r="3266" b="51724"/>
          <a:stretch>
            <a:fillRect/>
          </a:stretch>
        </p:blipFill>
        <p:spPr bwMode="auto">
          <a:xfrm rot="1271343">
            <a:off x="6881240" y="2058616"/>
            <a:ext cx="2160897" cy="96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Диаграммы 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6696744" cy="23762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Вычисления 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26503" t="23532" r="-1" b="11755"/>
          <a:stretch>
            <a:fillRect/>
          </a:stretch>
        </p:blipFill>
        <p:spPr bwMode="auto">
          <a:xfrm>
            <a:off x="683568" y="1052736"/>
            <a:ext cx="767560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hkolarossii.ru/sites/default/files/3233471.jpg"/>
          <p:cNvPicPr>
            <a:picLocks noChangeAspect="1" noChangeArrowheads="1"/>
          </p:cNvPicPr>
          <p:nvPr/>
        </p:nvPicPr>
        <p:blipFill>
          <a:blip r:embed="rId4" cstate="print"/>
          <a:srcRect l="4522" t="21402" r="3266" b="51724"/>
          <a:stretch>
            <a:fillRect/>
          </a:stretch>
        </p:blipFill>
        <p:spPr bwMode="auto">
          <a:xfrm rot="1271343">
            <a:off x="6881240" y="2706689"/>
            <a:ext cx="2160897" cy="96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26405" t="13575" r="1196" b="7992"/>
          <a:stretch>
            <a:fillRect/>
          </a:stretch>
        </p:blipFill>
        <p:spPr bwMode="auto">
          <a:xfrm>
            <a:off x="755575" y="836712"/>
            <a:ext cx="753314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hkolarossii.ru/sites/default/files/3233471.jpg"/>
          <p:cNvPicPr>
            <a:picLocks noChangeAspect="1" noChangeArrowheads="1"/>
          </p:cNvPicPr>
          <p:nvPr/>
        </p:nvPicPr>
        <p:blipFill>
          <a:blip r:embed="rId4" cstate="print"/>
          <a:srcRect l="4522" t="21402" r="3266" b="51724"/>
          <a:stretch>
            <a:fillRect/>
          </a:stretch>
        </p:blipFill>
        <p:spPr bwMode="auto">
          <a:xfrm rot="1271343">
            <a:off x="6881240" y="2058616"/>
            <a:ext cx="2160897" cy="96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26752" t="14702" r="1295" b="15055"/>
          <a:stretch>
            <a:fillRect/>
          </a:stretch>
        </p:blipFill>
        <p:spPr bwMode="auto">
          <a:xfrm>
            <a:off x="683568" y="980728"/>
            <a:ext cx="770653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hkolarossii.ru/sites/default/files/3233471.jpg"/>
          <p:cNvPicPr>
            <a:picLocks noChangeAspect="1" noChangeArrowheads="1"/>
          </p:cNvPicPr>
          <p:nvPr/>
        </p:nvPicPr>
        <p:blipFill>
          <a:blip r:embed="rId4" cstate="print"/>
          <a:srcRect l="4522" t="21402" r="3266" b="51724"/>
          <a:stretch>
            <a:fillRect/>
          </a:stretch>
        </p:blipFill>
        <p:spPr bwMode="auto">
          <a:xfrm rot="1271343">
            <a:off x="6881240" y="2634679"/>
            <a:ext cx="2160897" cy="96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26315" t="31621" b="10130"/>
          <a:stretch>
            <a:fillRect/>
          </a:stretch>
        </p:blipFill>
        <p:spPr bwMode="auto">
          <a:xfrm>
            <a:off x="683568" y="1700808"/>
            <a:ext cx="758136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hkolarossii.ru/sites/default/files/3233471.jpg"/>
          <p:cNvPicPr>
            <a:picLocks noChangeAspect="1" noChangeArrowheads="1"/>
          </p:cNvPicPr>
          <p:nvPr/>
        </p:nvPicPr>
        <p:blipFill>
          <a:blip r:embed="rId4" cstate="print"/>
          <a:srcRect l="4522" t="21402" r="3266" b="51724"/>
          <a:stretch>
            <a:fillRect/>
          </a:stretch>
        </p:blipFill>
        <p:spPr bwMode="auto">
          <a:xfrm rot="1271343">
            <a:off x="6614182" y="1091558"/>
            <a:ext cx="2160897" cy="96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31249" t="22434" r="2030" b="23725"/>
          <a:stretch>
            <a:fillRect/>
          </a:stretch>
        </p:blipFill>
        <p:spPr bwMode="auto">
          <a:xfrm>
            <a:off x="683568" y="1556792"/>
            <a:ext cx="77428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hkolarossii.ru/sites/default/files/3233471.jpg"/>
          <p:cNvPicPr>
            <a:picLocks noChangeAspect="1" noChangeArrowheads="1"/>
          </p:cNvPicPr>
          <p:nvPr/>
        </p:nvPicPr>
        <p:blipFill>
          <a:blip r:embed="rId4" cstate="print"/>
          <a:srcRect l="4522" t="21402" r="3266" b="51724"/>
          <a:stretch>
            <a:fillRect/>
          </a:stretch>
        </p:blipFill>
        <p:spPr bwMode="auto">
          <a:xfrm rot="1271343">
            <a:off x="6546071" y="690464"/>
            <a:ext cx="2160897" cy="96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30593" t="17027" r="2101" b="13319"/>
          <a:stretch>
            <a:fillRect/>
          </a:stretch>
        </p:blipFill>
        <p:spPr bwMode="auto">
          <a:xfrm>
            <a:off x="827584" y="1124744"/>
            <a:ext cx="751603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hkolarossii.ru/sites/default/files/3233471.jpg"/>
          <p:cNvPicPr>
            <a:picLocks noChangeAspect="1" noChangeArrowheads="1"/>
          </p:cNvPicPr>
          <p:nvPr/>
        </p:nvPicPr>
        <p:blipFill>
          <a:blip r:embed="rId4" cstate="print"/>
          <a:srcRect l="4522" t="21402" r="3266" b="51724"/>
          <a:stretch>
            <a:fillRect/>
          </a:stretch>
        </p:blipFill>
        <p:spPr bwMode="auto">
          <a:xfrm rot="1271343">
            <a:off x="6474063" y="546448"/>
            <a:ext cx="2160897" cy="96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26358" t="13128" r="1156" b="5189"/>
          <a:stretch>
            <a:fillRect/>
          </a:stretch>
        </p:blipFill>
        <p:spPr bwMode="auto">
          <a:xfrm>
            <a:off x="827584" y="908720"/>
            <a:ext cx="746825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hkolarossii.ru/sites/default/files/3233471.jpg"/>
          <p:cNvPicPr>
            <a:picLocks noChangeAspect="1" noChangeArrowheads="1"/>
          </p:cNvPicPr>
          <p:nvPr/>
        </p:nvPicPr>
        <p:blipFill>
          <a:blip r:embed="rId4" cstate="print"/>
          <a:srcRect l="4522" t="21402" r="3266" b="51724"/>
          <a:stretch>
            <a:fillRect/>
          </a:stretch>
        </p:blipFill>
        <p:spPr bwMode="auto">
          <a:xfrm rot="1271343">
            <a:off x="6881240" y="2274640"/>
            <a:ext cx="2160897" cy="96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Таблицы.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. 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26862" t="16879" r="1216" b="32483"/>
          <a:stretch>
            <a:fillRect/>
          </a:stretch>
        </p:blipFill>
        <p:spPr bwMode="auto">
          <a:xfrm>
            <a:off x="827584" y="1412776"/>
            <a:ext cx="760666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god2019.net/1photo/v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7380">
            <a:off x="6435807" y="626421"/>
            <a:ext cx="2216993" cy="796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16453" t="22661" r="14994" b="17450"/>
          <a:stretch>
            <a:fillRect/>
          </a:stretch>
        </p:blipFill>
        <p:spPr bwMode="auto">
          <a:xfrm>
            <a:off x="755576" y="1772816"/>
            <a:ext cx="75900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god2019.net/1photo/v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7380">
            <a:off x="6020319" y="812411"/>
            <a:ext cx="2794215" cy="100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4699" t="15413" r="36173" b="58899"/>
          <a:stretch>
            <a:fillRect/>
          </a:stretch>
        </p:blipFill>
        <p:spPr bwMode="auto">
          <a:xfrm>
            <a:off x="971600" y="1628800"/>
            <a:ext cx="707214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god2019.net/1photo/v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7380">
            <a:off x="6020319" y="812411"/>
            <a:ext cx="2794215" cy="100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26745" t="24444" r="17178" b="45001"/>
          <a:stretch>
            <a:fillRect/>
          </a:stretch>
        </p:blipFill>
        <p:spPr bwMode="auto">
          <a:xfrm>
            <a:off x="899592" y="1916832"/>
            <a:ext cx="74888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god2019.net/1photo/v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7380">
            <a:off x="6020319" y="812411"/>
            <a:ext cx="2794215" cy="100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6223" t="23218" r="16961" b="25702"/>
          <a:stretch>
            <a:fillRect/>
          </a:stretch>
        </p:blipFill>
        <p:spPr bwMode="auto">
          <a:xfrm>
            <a:off x="899592" y="1772816"/>
            <a:ext cx="737536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god2019.net/1photo/v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7380">
            <a:off x="6020319" y="812411"/>
            <a:ext cx="2794215" cy="100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19350" t="26921" r="23220" b="29707"/>
          <a:stretch>
            <a:fillRect/>
          </a:stretch>
        </p:blipFill>
        <p:spPr bwMode="auto">
          <a:xfrm>
            <a:off x="755576" y="1700808"/>
            <a:ext cx="77669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hkolarossii.ru/sites/default/files/3233471.jpg"/>
          <p:cNvPicPr>
            <a:picLocks noChangeAspect="1" noChangeArrowheads="1"/>
          </p:cNvPicPr>
          <p:nvPr/>
        </p:nvPicPr>
        <p:blipFill>
          <a:blip r:embed="rId4" cstate="print"/>
          <a:srcRect l="4522" t="21402" r="3266" b="51724"/>
          <a:stretch>
            <a:fillRect/>
          </a:stretch>
        </p:blipFill>
        <p:spPr bwMode="auto">
          <a:xfrm rot="1271343">
            <a:off x="6614182" y="1091558"/>
            <a:ext cx="2160897" cy="96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19021" t="19248" r="23916" b="35841"/>
          <a:stretch>
            <a:fillRect/>
          </a:stretch>
        </p:blipFill>
        <p:spPr bwMode="auto">
          <a:xfrm>
            <a:off x="755576" y="1556792"/>
            <a:ext cx="74528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hkolarossii.ru/sites/default/files/3233471.jpg"/>
          <p:cNvPicPr>
            <a:picLocks noChangeAspect="1" noChangeArrowheads="1"/>
          </p:cNvPicPr>
          <p:nvPr/>
        </p:nvPicPr>
        <p:blipFill>
          <a:blip r:embed="rId4" cstate="print"/>
          <a:srcRect l="4522" t="21402" r="3266" b="51724"/>
          <a:stretch>
            <a:fillRect/>
          </a:stretch>
        </p:blipFill>
        <p:spPr bwMode="auto">
          <a:xfrm rot="1271343">
            <a:off x="6614182" y="1091558"/>
            <a:ext cx="2160897" cy="96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Арифметическая прогрессия 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23396" t="19948" r="19413" b="40156"/>
          <a:stretch>
            <a:fillRect/>
          </a:stretch>
        </p:blipFill>
        <p:spPr bwMode="auto">
          <a:xfrm>
            <a:off x="683568" y="1700808"/>
            <a:ext cx="749437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god2019.net/1photo/v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7380">
            <a:off x="6020319" y="812411"/>
            <a:ext cx="2794215" cy="100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23765" t="25898" r="19564" b="23925"/>
          <a:stretch>
            <a:fillRect/>
          </a:stretch>
        </p:blipFill>
        <p:spPr bwMode="auto">
          <a:xfrm>
            <a:off x="971600" y="1484784"/>
            <a:ext cx="73448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god2019.net/1photo/v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7380">
            <a:off x="6020319" y="812411"/>
            <a:ext cx="2794215" cy="100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23790" t="28085" r="18938" b="39148"/>
          <a:stretch>
            <a:fillRect/>
          </a:stretch>
        </p:blipFill>
        <p:spPr bwMode="auto">
          <a:xfrm>
            <a:off x="611560" y="2132856"/>
            <a:ext cx="802374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://shkolarossii.ru/sites/default/files/3233471.jpg"/>
          <p:cNvPicPr>
            <a:picLocks noChangeAspect="1" noChangeArrowheads="1"/>
          </p:cNvPicPr>
          <p:nvPr/>
        </p:nvPicPr>
        <p:blipFill>
          <a:blip r:embed="rId4" cstate="print"/>
          <a:srcRect l="4522" t="21402" r="3266" b="51724"/>
          <a:stretch>
            <a:fillRect/>
          </a:stretch>
        </p:blipFill>
        <p:spPr bwMode="auto">
          <a:xfrm rot="1271343">
            <a:off x="6614182" y="1091558"/>
            <a:ext cx="2160897" cy="96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Геометрия 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25856" t="45787" r="9983" b="35559"/>
          <a:stretch>
            <a:fillRect/>
          </a:stretch>
        </p:blipFill>
        <p:spPr bwMode="auto">
          <a:xfrm>
            <a:off x="539552" y="2204864"/>
            <a:ext cx="79208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hkolarossii.ru/sites/default/files/3233471.jpg"/>
          <p:cNvPicPr>
            <a:picLocks noChangeAspect="1" noChangeArrowheads="1"/>
          </p:cNvPicPr>
          <p:nvPr/>
        </p:nvPicPr>
        <p:blipFill>
          <a:blip r:embed="rId4" cstate="print"/>
          <a:srcRect l="4522" t="21402" r="3266" b="51724"/>
          <a:stretch>
            <a:fillRect/>
          </a:stretch>
        </p:blipFill>
        <p:spPr bwMode="auto">
          <a:xfrm rot="1271343">
            <a:off x="6614182" y="1091558"/>
            <a:ext cx="2160897" cy="96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4860" t="17637" r="37253" b="59435"/>
          <a:stretch>
            <a:fillRect/>
          </a:stretch>
        </p:blipFill>
        <p:spPr bwMode="auto">
          <a:xfrm>
            <a:off x="827584" y="1916832"/>
            <a:ext cx="745692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god2019.net/1photo/v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7380">
            <a:off x="6020319" y="812411"/>
            <a:ext cx="2794215" cy="100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22530" t="13810" r="14214" b="34018"/>
          <a:stretch>
            <a:fillRect/>
          </a:stretch>
        </p:blipFill>
        <p:spPr bwMode="auto">
          <a:xfrm>
            <a:off x="755576" y="1700808"/>
            <a:ext cx="74210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hkolarossii.ru/sites/default/files/3233471.jpg"/>
          <p:cNvPicPr>
            <a:picLocks noChangeAspect="1" noChangeArrowheads="1"/>
          </p:cNvPicPr>
          <p:nvPr/>
        </p:nvPicPr>
        <p:blipFill>
          <a:blip r:embed="rId4" cstate="print"/>
          <a:srcRect l="4522" t="21402" r="3266" b="51724"/>
          <a:stretch>
            <a:fillRect/>
          </a:stretch>
        </p:blipFill>
        <p:spPr bwMode="auto">
          <a:xfrm rot="1271343">
            <a:off x="6614182" y="1091558"/>
            <a:ext cx="2160897" cy="96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Желаем удачи на аттестации !!!</a:t>
            </a:r>
            <a:endParaRPr lang="ru-RU" sz="6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4818" name="Picture 2" descr="https://bigslide.ru/images/39/38329/960/img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08720"/>
            <a:ext cx="6455702" cy="4841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4410" t="19514" r="37274" b="54968"/>
          <a:stretch>
            <a:fillRect/>
          </a:stretch>
        </p:blipFill>
        <p:spPr bwMode="auto">
          <a:xfrm>
            <a:off x="899592" y="1844824"/>
            <a:ext cx="74845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god2019.net/1photo/v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7380">
            <a:off x="6020319" y="812411"/>
            <a:ext cx="2794215" cy="100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4506" t="23976" r="38107" b="52049"/>
          <a:stretch>
            <a:fillRect/>
          </a:stretch>
        </p:blipFill>
        <p:spPr bwMode="auto">
          <a:xfrm>
            <a:off x="971600" y="1628800"/>
            <a:ext cx="73088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god2019.net/1photo/v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7380">
            <a:off x="6020319" y="812411"/>
            <a:ext cx="2794215" cy="100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4227" t="19795" r="38011" b="55011"/>
          <a:stretch>
            <a:fillRect/>
          </a:stretch>
        </p:blipFill>
        <p:spPr bwMode="auto">
          <a:xfrm>
            <a:off x="827584" y="1772816"/>
            <a:ext cx="749397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god2019.net/1photo/v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7380">
            <a:off x="6020319" y="812411"/>
            <a:ext cx="2794215" cy="100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Единицы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измерений 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73548/0002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7953" t="28612" r="25496" b="30059"/>
          <a:stretch>
            <a:fillRect/>
          </a:stretch>
        </p:blipFill>
        <p:spPr bwMode="auto">
          <a:xfrm>
            <a:off x="827584" y="1412776"/>
            <a:ext cx="732819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god2019.net/1photo/v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7380">
            <a:off x="6020319" y="812411"/>
            <a:ext cx="2794215" cy="100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22</Words>
  <Application>Microsoft Office PowerPoint</Application>
  <PresentationFormat>Экран (4:3)</PresentationFormat>
  <Paragraphs>12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ОГЭ 9 класс +  ВПР 4 класс  ________________ 5 +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</dc:creator>
  <cp:lastModifiedBy>R</cp:lastModifiedBy>
  <cp:revision>11</cp:revision>
  <dcterms:created xsi:type="dcterms:W3CDTF">2018-10-15T16:23:17Z</dcterms:created>
  <dcterms:modified xsi:type="dcterms:W3CDTF">2018-10-15T18:17:06Z</dcterms:modified>
</cp:coreProperties>
</file>