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61" r:id="rId8"/>
    <p:sldId id="266" r:id="rId9"/>
    <p:sldId id="263" r:id="rId10"/>
    <p:sldId id="264" r:id="rId11"/>
    <p:sldId id="265" r:id="rId12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26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062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43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259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5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1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20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561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3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99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37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4CF97-975A-476C-AEDC-64B1D01DDFD2}" type="datetimeFigureOut">
              <a:rPr lang="ru-RU" smtClean="0"/>
              <a:t>15.12.2020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26A3A-27C2-416E-94CD-7B1BD8F63E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69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.mp3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4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tags" Target="../tags/tag8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3347" y="461772"/>
            <a:ext cx="21050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1</a:t>
            </a:r>
            <a:r>
              <a:rPr lang="ru-RU" sz="5400" b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 </a:t>
            </a:r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апреля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6744" y="1119916"/>
            <a:ext cx="4142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Классная работа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23464" y="4173009"/>
            <a:ext cx="46506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25, 35, 45, …, …, … .</a:t>
            </a:r>
            <a:endParaRPr lang="ru-RU" sz="5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144771" y="5316202"/>
            <a:ext cx="39212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3, 6, 9, …, …, …. .</a:t>
            </a:r>
            <a:endParaRPr lang="ru-RU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6411" y="2043246"/>
            <a:ext cx="49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75226" y="2966576"/>
            <a:ext cx="474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" name="de144d31b1f3b3f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05823" y="510316"/>
            <a:ext cx="609600" cy="6096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319953" y="4173009"/>
            <a:ext cx="23118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55 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65 75</a:t>
            </a:r>
            <a:endParaRPr lang="ru-RU" sz="54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19701" y="5316202"/>
            <a:ext cx="19303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12 </a:t>
            </a:r>
            <a:r>
              <a:rPr lang="ru-RU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Propisi" panose="02000508030000020003" pitchFamily="2" charset="0"/>
                <a:cs typeface="Times New Roman" panose="02020603050405020304" pitchFamily="18" charset="0"/>
              </a:rPr>
              <a:t>15 18</a:t>
            </a:r>
            <a:endParaRPr lang="ru-RU" sz="54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Propisi" panose="0200050803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2" name="Звук 2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919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62"/>
    </mc:Choice>
    <mc:Fallback xmlns="">
      <p:transition spd="slow" advTm="9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3" grpId="0"/>
      <p:bldP spid="12" grpId="0"/>
      <p:bldP spid="14" grpId="0"/>
    </p:bldLst>
  </p:timing>
  <p:extLst mod="1">
    <p:ext uri="{E180D4A7-C9FB-4DFB-919C-405C955672EB}">
      <p14:showEvtLst xmlns:p14="http://schemas.microsoft.com/office/powerpoint/2010/main">
        <p14:playEvt time="84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81836" y="363031"/>
            <a:ext cx="6296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Домашнее задание:</a:t>
            </a:r>
            <a:endParaRPr lang="ru-RU" sz="54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1568" y="1159039"/>
            <a:ext cx="778976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Даша купила 4 булочки по 8 тенге. А Надя 3 булочки по 9 тенге. Сколько денег девочки отдали за покупку?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71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9"/>
    </mc:Choice>
    <mc:Fallback xmlns="">
      <p:transition spd="slow" advTm="13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1568" y="1159039"/>
            <a:ext cx="77897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Спасибо за внимание!</a:t>
            </a:r>
          </a:p>
          <a:p>
            <a:pPr algn="ctr"/>
            <a:endParaRPr lang="ru-RU" sz="5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Молодцы!</a:t>
            </a:r>
          </a:p>
          <a:p>
            <a:pPr algn="ctr"/>
            <a:endParaRPr lang="ru-RU" sz="5400" b="1" i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9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8"/>
    </mc:Choice>
    <mc:Fallback xmlns="">
      <p:transition spd="slow" advTm="8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93764" y="913248"/>
            <a:ext cx="79179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 удобным способом: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74787" y="2019391"/>
            <a:ext cx="4012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24+15+6+5=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764" y="3125534"/>
            <a:ext cx="38395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13+12+8+7=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4787" y="4324275"/>
            <a:ext cx="45801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17+3+12+8+4=</a:t>
            </a:r>
          </a:p>
        </p:txBody>
      </p:sp>
      <p:sp>
        <p:nvSpPr>
          <p:cNvPr id="17" name="Дуга 16"/>
          <p:cNvSpPr/>
          <p:nvPr/>
        </p:nvSpPr>
        <p:spPr>
          <a:xfrm rot="10354805">
            <a:off x="986500" y="2428308"/>
            <a:ext cx="3492315" cy="414806"/>
          </a:xfrm>
          <a:prstGeom prst="arc">
            <a:avLst>
              <a:gd name="adj1" fmla="val 13510005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Дуга 17"/>
          <p:cNvSpPr/>
          <p:nvPr/>
        </p:nvSpPr>
        <p:spPr>
          <a:xfrm rot="10227833">
            <a:off x="1862613" y="2129654"/>
            <a:ext cx="2824829" cy="783504"/>
          </a:xfrm>
          <a:prstGeom prst="arc">
            <a:avLst>
              <a:gd name="adj1" fmla="val 13510005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4304448" y="2027825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30+20=50</a:t>
            </a:r>
          </a:p>
        </p:txBody>
      </p:sp>
      <p:sp>
        <p:nvSpPr>
          <p:cNvPr id="20" name="Дуга 19"/>
          <p:cNvSpPr/>
          <p:nvPr/>
        </p:nvSpPr>
        <p:spPr>
          <a:xfrm rot="10227833">
            <a:off x="957914" y="3196481"/>
            <a:ext cx="4423472" cy="798327"/>
          </a:xfrm>
          <a:prstGeom prst="arc">
            <a:avLst>
              <a:gd name="adj1" fmla="val 13510005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уга 20"/>
          <p:cNvSpPr/>
          <p:nvPr/>
        </p:nvSpPr>
        <p:spPr>
          <a:xfrm rot="10227833">
            <a:off x="1865174" y="3315836"/>
            <a:ext cx="1410150" cy="680305"/>
          </a:xfrm>
          <a:prstGeom prst="arc">
            <a:avLst>
              <a:gd name="adj1" fmla="val 13510005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уга 21"/>
          <p:cNvSpPr/>
          <p:nvPr/>
        </p:nvSpPr>
        <p:spPr>
          <a:xfrm rot="10227833">
            <a:off x="937629" y="4683794"/>
            <a:ext cx="1359476" cy="468394"/>
          </a:xfrm>
          <a:prstGeom prst="arc">
            <a:avLst>
              <a:gd name="adj1" fmla="val 13510005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Дуга 22"/>
          <p:cNvSpPr/>
          <p:nvPr/>
        </p:nvSpPr>
        <p:spPr>
          <a:xfrm rot="10227833">
            <a:off x="2697455" y="4586645"/>
            <a:ext cx="1339324" cy="564538"/>
          </a:xfrm>
          <a:prstGeom prst="arc">
            <a:avLst>
              <a:gd name="adj1" fmla="val 13510005"/>
              <a:gd name="adj2" fmla="val 0"/>
            </a:avLst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086165" y="3125903"/>
            <a:ext cx="30508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20+20=40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874069" y="4324275"/>
            <a:ext cx="37914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i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0+20+4=44</a:t>
            </a:r>
          </a:p>
        </p:txBody>
      </p:sp>
      <p:pic>
        <p:nvPicPr>
          <p:cNvPr id="31" name="Звук 3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293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293"/>
    </mc:Choice>
    <mc:Fallback xmlns="">
      <p:transition spd="slow" advTm="98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17" grpId="0" animBg="1"/>
      <p:bldP spid="18" grpId="0" animBg="1"/>
      <p:bldP spid="19" grpId="1"/>
      <p:bldP spid="20" grpId="0" animBg="1"/>
      <p:bldP spid="21" grpId="0" animBg="1"/>
      <p:bldP spid="22" grpId="0" animBg="1"/>
      <p:bldP spid="23" grpId="0" animBg="1"/>
      <p:bldP spid="24" grpId="0"/>
      <p:bldP spid="25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68862" y="461835"/>
            <a:ext cx="4216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 задачу: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2121" y="1547211"/>
            <a:ext cx="77897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Анара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купила 3 кекса по 9 тенге. А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Анеля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кекса по 8 тенге. Сколько денег девочки отдали за покупку?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778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3"/>
    </mc:Choice>
    <mc:Fallback xmlns="">
      <p:transition spd="slow" advTm="21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69261" y="894674"/>
            <a:ext cx="59311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правило!</a:t>
            </a:r>
            <a:endParaRPr lang="ru-RU" sz="5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онспект урока на тему &quot;В магазине национальных сувениров. &quot;Цена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84" y="2427005"/>
            <a:ext cx="7812919" cy="22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22"/>
    </mc:Choice>
    <mc:Fallback xmlns="">
      <p:transition spd="slow" advTm="25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368862" y="461835"/>
            <a:ext cx="42162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Реши задачу: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82121" y="1547211"/>
            <a:ext cx="77897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Анара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купила 3 кекса по 9 тенге. А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Анеля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кекса по 8 тенге. Сколько денег девочки отдали за покупку?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1064871" y="2453833"/>
            <a:ext cx="2233914" cy="115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468187" y="3242840"/>
            <a:ext cx="2233914" cy="115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11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55"/>
    </mc:Choice>
    <mc:Fallback xmlns="">
      <p:transition spd="slow" advTm="27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9524" y="525536"/>
            <a:ext cx="77897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Анара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3 к. по 9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Анеля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2 к. по 8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6602393" y="554658"/>
            <a:ext cx="793830" cy="1589754"/>
            <a:chOff x="6602393" y="554658"/>
            <a:chExt cx="793830" cy="1589754"/>
          </a:xfrm>
        </p:grpSpPr>
        <p:cxnSp>
          <p:nvCxnSpPr>
            <p:cNvPr id="7" name="Прямая соединительная линия 6"/>
            <p:cNvCxnSpPr/>
            <p:nvPr/>
          </p:nvCxnSpPr>
          <p:spPr>
            <a:xfrm>
              <a:off x="6736466" y="554658"/>
              <a:ext cx="648182" cy="84874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/>
            <p:cNvCxnSpPr/>
            <p:nvPr/>
          </p:nvCxnSpPr>
          <p:spPr>
            <a:xfrm flipV="1">
              <a:off x="6602393" y="1391124"/>
              <a:ext cx="793830" cy="75328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Прямоугольник 10"/>
          <p:cNvSpPr/>
          <p:nvPr/>
        </p:nvSpPr>
        <p:spPr>
          <a:xfrm>
            <a:off x="7566510" y="929459"/>
            <a:ext cx="5309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5400" b="1" i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2119" y="2403065"/>
            <a:ext cx="778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1) 3 • 9 = 27 (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Анара</a:t>
            </a:r>
            <a:endParaRPr lang="ru-RU" sz="54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9523" y="3383800"/>
            <a:ext cx="778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2 • 8 = 16 (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Анеля</a:t>
            </a:r>
            <a:endParaRPr lang="ru-RU" sz="5400" b="1" i="1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2119" y="4364535"/>
            <a:ext cx="77897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54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27 + 16 = 43 (</a:t>
            </a:r>
            <a:r>
              <a:rPr lang="ru-RU" sz="5400" b="1" i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тн</a:t>
            </a:r>
            <a:r>
              <a:rPr lang="ru-RU" sz="5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9523" y="5287865"/>
            <a:ext cx="7789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Ответ: заплатили 43 тенге</a:t>
            </a: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10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56"/>
    </mc:Choice>
    <mc:Fallback xmlns="">
      <p:transition spd="slow" advTm="92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47" y="1538890"/>
            <a:ext cx="7062639" cy="46998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1684" y="663749"/>
            <a:ext cx="77897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 геометрические фигуры</a:t>
            </a:r>
          </a:p>
        </p:txBody>
      </p:sp>
      <p:pic>
        <p:nvPicPr>
          <p:cNvPr id="9" name="Звук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995.05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13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6"/>
    </mc:Choice>
    <mc:Fallback xmlns="">
      <p:transition spd="slow" advTm="29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3844" y="467204"/>
            <a:ext cx="82261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Послушай учителя и выполни графический диктант:</a:t>
            </a:r>
            <a:endParaRPr lang="ru-RU" sz="36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542.57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519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29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025"/>
    </mc:Choice>
    <mc:Fallback xmlns="">
      <p:transition spd="slow" advTm="93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4" t="37393" r="5004" b="30202"/>
          <a:stretch/>
        </p:blipFill>
        <p:spPr>
          <a:xfrm>
            <a:off x="1072674" y="2283495"/>
            <a:ext cx="6828485" cy="395854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3843" y="850085"/>
            <a:ext cx="82261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Проверь:</a:t>
            </a:r>
            <a:endParaRPr lang="ru-RU" sz="3600" b="1" i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97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45"/>
    </mc:Choice>
    <mc:Fallback xmlns="">
      <p:transition spd="slow" advTm="14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1|13.9|8.2|4.3|5.1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9.9|7.5|10.6|7|13.1|4.6|11.3|7.1|10.3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.7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4.4|1.7|18.4|25.7|13.6|9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</TotalTime>
  <Words>204</Words>
  <Application>Microsoft Office PowerPoint</Application>
  <PresentationFormat>Экран (4:3)</PresentationFormat>
  <Paragraphs>35</Paragraphs>
  <Slides>11</Slides>
  <Notes>0</Notes>
  <HiddenSlides>0</HiddenSlides>
  <MMClips>12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Propisi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Домашний</dc:creator>
  <cp:lastModifiedBy>Домашний</cp:lastModifiedBy>
  <cp:revision>32</cp:revision>
  <dcterms:created xsi:type="dcterms:W3CDTF">2020-04-01T06:00:07Z</dcterms:created>
  <dcterms:modified xsi:type="dcterms:W3CDTF">2020-12-15T18:18:15Z</dcterms:modified>
</cp:coreProperties>
</file>