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79" r:id="rId2"/>
  </p:sldMasterIdLst>
  <p:sldIdLst>
    <p:sldId id="256" r:id="rId3"/>
    <p:sldId id="257" r:id="rId4"/>
    <p:sldId id="265" r:id="rId5"/>
    <p:sldId id="266" r:id="rId6"/>
    <p:sldId id="274" r:id="rId7"/>
    <p:sldId id="267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Математика\M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5040560" cy="67550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4608512" cy="4816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C15CD-9487-4117-B81C-AB03BC4D1C1E}" type="datetimeFigureOut">
              <a:rPr lang="ru-RU" smtClean="0"/>
              <a:pPr>
                <a:defRPr/>
              </a:pPr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9BD5-DEA4-4949-B00A-3CFC7BAE5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9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8FADA-190A-4352-B244-D25E81F6C45E}" type="datetimeFigureOut">
              <a:rPr lang="ru-RU" smtClean="0"/>
              <a:pPr>
                <a:defRPr/>
              </a:pPr>
              <a:t>16.04.2017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1669-D601-4DD4-8BFC-C39BAF3996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3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5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5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8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8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171C7781-F104-4BD5-BC26-3DB2DD695986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3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8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4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0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39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FADA-190A-4352-B244-D25E81F6C45E}" type="datetimeFigureOut">
              <a:rPr lang="ru-RU"/>
              <a:pPr>
                <a:defRPr/>
              </a:pPr>
              <a:t>16.04.2017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81669-D601-4DD4-8BFC-C39BAF39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15CD-9487-4117-B81C-AB03BC4D1C1E}" type="datetimeFigureOut">
              <a:rPr lang="ru-RU"/>
              <a:pPr>
                <a:defRPr/>
              </a:pPr>
              <a:t>16.04.2017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9BD5-DEA4-4949-B00A-3CFC7BAE5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6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8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9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Математика\MathSla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z="900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18F8407-7543-42F3-9F9C-8156C56E58B6}" type="datetimeFigureOut">
              <a:rPr lang="en-US" dirty="0"/>
              <a:t>4/16/2017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rodkanta.ru/_news/img/0e35c79064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6336704" cy="3600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Заголовок 1"/>
          <p:cNvSpPr>
            <a:spLocks noGrp="1"/>
          </p:cNvSpPr>
          <p:nvPr>
            <p:ph type="title"/>
          </p:nvPr>
        </p:nvSpPr>
        <p:spPr>
          <a:xfrm>
            <a:off x="683568" y="832644"/>
            <a:ext cx="7643812" cy="649288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Ресурсы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3240360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Материальные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Квартира, Дача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Автомобиль, Мебель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Бытовая техника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988840"/>
            <a:ext cx="2510011" cy="1797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Трудовые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Умения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Время и силы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988840"/>
            <a:ext cx="2430586" cy="1779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Энергетические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Средства освещения и обогрева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293096"/>
            <a:ext cx="3168352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Информационные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Знания о технологии выполнения домашних работ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293096"/>
            <a:ext cx="2664296" cy="18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Доходы и сбережения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Новый пользователь\Рабочий стол\офисс\v-klipart30_2\C25-26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880320" cy="280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семьи</a:t>
            </a:r>
            <a:endParaRPr lang="ru-RU" b="1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139952" y="2348880"/>
            <a:ext cx="5004048" cy="237626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Семейный бюджет - роспись будущих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доходов и расходов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семьи на определенный период времени.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45224"/>
            <a:ext cx="7272808" cy="781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чего необходимо составлять бюджет?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18 из 1075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291962"/>
            <a:ext cx="1979712" cy="234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95536" y="1988840"/>
            <a:ext cx="3240360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/>
              <a:t>Фиксированные</a:t>
            </a:r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652120" y="1988840"/>
            <a:ext cx="3096344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800" b="1" dirty="0" smtClean="0"/>
              <a:t>Переменные </a:t>
            </a:r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  <a:p>
            <a:pPr algn="ctr" eaLnBrk="0" hangingPunct="0">
              <a:defRPr/>
            </a:pPr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672" y="3429000"/>
            <a:ext cx="60955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Распределите  </a:t>
            </a:r>
            <a:r>
              <a:rPr lang="ru-RU" b="1" dirty="0"/>
              <a:t>по этим категориям следующие источники доходов:</a:t>
            </a:r>
          </a:p>
          <a:p>
            <a:pPr algn="ctr" eaLnBrk="0" hangingPunct="0"/>
            <a:endParaRPr lang="ru-RU" b="1" dirty="0"/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заработная плата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пенсия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стипендия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премия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прибыль от бизнеса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проценты от сбережений в банке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 smtClean="0"/>
              <a:t> плата </a:t>
            </a:r>
            <a:r>
              <a:rPr lang="ru-RU" b="1" dirty="0"/>
              <a:t>за аренду квартиры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доходов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43813" cy="649288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Расходы семьи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33625"/>
            <a:ext cx="3528392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-расходы на питание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-одежду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-оплату жилья,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-коммунальных 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-лекарства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1024" y="2233625"/>
            <a:ext cx="4069447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Произвольные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-Товары для ведения домашнего хозяйства,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-парфюмерия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-коллекционирование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-покупка предметов роскоши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др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692" y="823355"/>
            <a:ext cx="70009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Расходы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семьи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83568" y="1988840"/>
            <a:ext cx="3281018" cy="5126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400" b="1" dirty="0" smtClean="0"/>
              <a:t>обязательные</a:t>
            </a: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5508104" y="1988840"/>
            <a:ext cx="3031746" cy="4875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400" b="1" dirty="0" smtClean="0"/>
              <a:t>произвольные</a:t>
            </a: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  <a:p>
            <a:pPr algn="ctr" eaLnBrk="0" hangingPunct="0">
              <a:defRPr/>
            </a:pPr>
            <a:endParaRPr lang="ru-RU" sz="24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5696" y="2996952"/>
            <a:ext cx="612068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Распределите  </a:t>
            </a:r>
            <a:r>
              <a:rPr lang="ru-RU" sz="2000" b="1" dirty="0"/>
              <a:t>по этим категориям следующие расходы семьи:</a:t>
            </a:r>
          </a:p>
          <a:p>
            <a:pPr algn="ctr" eaLnBrk="0" hangingPunct="0"/>
            <a:endParaRPr lang="ru-RU" sz="1100" b="1" dirty="0"/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транспорт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приобретение автомобиля 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хлеб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дискотеку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 smtClean="0"/>
              <a:t> на </a:t>
            </a:r>
            <a:r>
              <a:rPr lang="ru-RU" b="1" dirty="0"/>
              <a:t>ананас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кухонный комбайн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коммунальные услуги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/>
              <a:t> на лекарства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 smtClean="0"/>
              <a:t> на </a:t>
            </a:r>
            <a:r>
              <a:rPr lang="ru-RU" b="1" dirty="0"/>
              <a:t>пополнение коллекции марок</a:t>
            </a:r>
          </a:p>
        </p:txBody>
      </p:sp>
      <p:pic>
        <p:nvPicPr>
          <p:cNvPr id="7178" name="Picture 3" descr="D:\мои рисунки\природа1\фрукты овощи\eat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863" y="3789040"/>
            <a:ext cx="2213138" cy="278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80920" cy="72008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Без нужды живет, кто деньги бережет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3040" y="3140968"/>
            <a:ext cx="8640960" cy="9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Всякая копейка кладется на счет, береженая копейка рубль бережет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4077072"/>
            <a:ext cx="7829550" cy="7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Копейка к копейке - проживет и семейка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4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204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Тема409</vt:lpstr>
      <vt:lpstr>Ион (конференц-зал)</vt:lpstr>
      <vt:lpstr>Экономика семьи</vt:lpstr>
      <vt:lpstr>Ресурсы семьи</vt:lpstr>
      <vt:lpstr>Бюджет семьи</vt:lpstr>
      <vt:lpstr>Источники доходов</vt:lpstr>
      <vt:lpstr>Расходы семьи</vt:lpstr>
      <vt:lpstr>Презентация PowerPoint</vt:lpstr>
      <vt:lpstr>Без нужды живет, кто деньги бережет   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семьи</dc:title>
  <dc:creator>Admin</dc:creator>
  <cp:lastModifiedBy>Дарья Никитина</cp:lastModifiedBy>
  <cp:revision>18</cp:revision>
  <dcterms:created xsi:type="dcterms:W3CDTF">2010-04-27T18:54:18Z</dcterms:created>
  <dcterms:modified xsi:type="dcterms:W3CDTF">2017-04-16T16:48:46Z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000800b0070000000000010250300207f7000400038000</vt:lpwstr>
  </property>
</Properties>
</file>