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4" r:id="rId5"/>
    <p:sldId id="263" r:id="rId6"/>
    <p:sldId id="262" r:id="rId7"/>
    <p:sldId id="261" r:id="rId8"/>
    <p:sldId id="260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7BB38C-7289-42D4-8809-4286D0853A5A}">
          <p14:sldIdLst>
            <p14:sldId id="256"/>
            <p14:sldId id="258"/>
            <p14:sldId id="259"/>
            <p14:sldId id="264"/>
            <p14:sldId id="263"/>
            <p14:sldId id="262"/>
            <p14:sldId id="261"/>
            <p14:sldId id="260"/>
            <p14:sldId id="265"/>
            <p14:sldId id="267"/>
            <p14:sldId id="266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Одноклассники, сверстники, друзья.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</a:t>
            </a:r>
            <a:endParaRPr lang="ru-RU" dirty="0" smtClean="0"/>
          </a:p>
          <a:p>
            <a:r>
              <a:rPr lang="ru-RU" dirty="0" smtClean="0"/>
              <a:t>Губина И.И</a:t>
            </a:r>
          </a:p>
          <a:p>
            <a:r>
              <a:rPr lang="ru-RU" smtClean="0"/>
              <a:t>учитель </a:t>
            </a:r>
            <a:endParaRPr lang="ru-RU" dirty="0" smtClean="0"/>
          </a:p>
          <a:p>
            <a:r>
              <a:rPr lang="ru-RU" dirty="0" smtClean="0"/>
              <a:t>истории и обществознания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400" dirty="0" smtClean="0"/>
              <a:t>Разместите всех ребят по вагонам. В каждый вагон помещается не более 4 человек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Задание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4015" y="468016"/>
            <a:ext cx="3363753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4055" y="248424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65952" y="248424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77577" y="509023"/>
            <a:ext cx="3452057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37617" y="2525247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610097" y="2525247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7768" y="1224100"/>
            <a:ext cx="1219809" cy="50405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4015" y="3733292"/>
            <a:ext cx="3363753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54055" y="5749516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965952" y="5749516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77577" y="3774299"/>
            <a:ext cx="3452057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37617" y="5790523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610097" y="5790523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957768" y="4489376"/>
            <a:ext cx="1219809" cy="50405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Соединительная линия уступом 28"/>
          <p:cNvCxnSpPr>
            <a:stCxn id="15" idx="3"/>
            <a:endCxn id="24" idx="3"/>
          </p:cNvCxnSpPr>
          <p:nvPr/>
        </p:nvCxnSpPr>
        <p:spPr>
          <a:xfrm>
            <a:off x="8629634" y="1517135"/>
            <a:ext cx="12700" cy="3265276"/>
          </a:xfrm>
          <a:prstGeom prst="bentConnector3">
            <a:avLst>
              <a:gd name="adj1" fmla="val 1800000"/>
            </a:avLst>
          </a:prstGeom>
          <a:ln w="57150"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Друзья – это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7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Написать письмо другу и принести на следующий урок.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Andale Mono"/>
              </a:rPr>
              <a:t>§11 читать вопросы с.116-117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5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0156"/>
            <a:ext cx="8856984" cy="1054250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252" y1="11730" x2="32143" y2="19881"/>
                        <a14:foregroundMark x1="35504" y1="10736" x2="44538" y2="18688"/>
                        <a14:foregroundMark x1="28361" y1="35586" x2="29412" y2="37575"/>
                        <a14:foregroundMark x1="30672" y1="38370" x2="31513" y2="39364"/>
                        <a14:foregroundMark x1="62185" y1="12724" x2="66597" y2="16501"/>
                        <a14:foregroundMark x1="59664" y1="26441" x2="59664" y2="26441"/>
                        <a14:foregroundMark x1="71639" y1="22266" x2="75630" y2="19682"/>
                        <a14:foregroundMark x1="64286" y1="29026" x2="65546" y2="30417"/>
                        <a14:foregroundMark x1="48319" y1="53082" x2="50210" y2="52087"/>
                        <a14:foregroundMark x1="44118" y1="53877" x2="44538" y2="50696"/>
                        <a14:foregroundMark x1="42647" y1="75149" x2="49370" y2="75944"/>
                        <a14:foregroundMark x1="51050" y1="72763" x2="56513" y2="74553"/>
                        <a14:foregroundMark x1="51261" y1="80517" x2="56513" y2="81511"/>
                        <a14:foregroundMark x1="56933" y1="81511" x2="56933" y2="81511"/>
                        <a14:foregroundMark x1="59874" y1="78131" x2="65756" y2="69781"/>
                        <a14:foregroundMark x1="30252" y1="82306" x2="78361" y2="94433"/>
                        <a14:foregroundMark x1="69748" y1="90060" x2="43487" y2="55268"/>
                        <a14:foregroundMark x1="15756" y1="60835" x2="46429" y2="89662"/>
                        <a14:foregroundMark x1="54202" y1="85089" x2="45378" y2="83101"/>
                        <a14:foregroundMark x1="15546" y1="84493" x2="46008" y2="95626"/>
                        <a14:foregroundMark x1="19958" y1="83101" x2="15126" y2="70577"/>
                        <a14:foregroundMark x1="9874" y1="91252" x2="5042" y2="86481"/>
                        <a14:foregroundMark x1="9874" y1="96819" x2="24370" y2="97416"/>
                        <a14:foregroundMark x1="14286" y1="93638" x2="2521" y2="81312"/>
                        <a14:foregroundMark x1="3782" y1="77932" x2="3361" y2="73757"/>
                        <a14:foregroundMark x1="14286" y1="77137" x2="20168" y2="82704"/>
                        <a14:foregroundMark x1="23109" y1="88072" x2="25000" y2="86083"/>
                        <a14:foregroundMark x1="15756" y1="92247" x2="21218" y2="88668"/>
                        <a14:foregroundMark x1="7983" y1="79722" x2="6723" y2="82704"/>
                        <a14:foregroundMark x1="54832" y1="93439" x2="57773" y2="93837"/>
                        <a14:foregroundMark x1="64286" y1="94632" x2="71008" y2="94036"/>
                        <a14:foregroundMark x1="56513" y1="90060" x2="56513" y2="90060"/>
                        <a14:foregroundMark x1="57143" y1="90656" x2="61975" y2="92445"/>
                        <a14:foregroundMark x1="62185" y1="96024" x2="60084" y2="93439"/>
                        <a14:foregroundMark x1="74580" y1="87276" x2="73529" y2="90457"/>
                        <a14:foregroundMark x1="76471" y1="86083" x2="73739" y2="81710"/>
                        <a14:foregroundMark x1="73319" y1="77336" x2="79202" y2="84692"/>
                        <a14:foregroundMark x1="79832" y1="84891" x2="84664" y2="80318"/>
                        <a14:foregroundMark x1="89076" y1="89463" x2="95588" y2="95626"/>
                        <a14:foregroundMark x1="94538" y1="96819" x2="86975" y2="94632"/>
                        <a14:foregroundMark x1="81723" y1="87078" x2="87605" y2="93837"/>
                        <a14:foregroundMark x1="87605" y1="87276" x2="92017" y2="92843"/>
                        <a14:foregroundMark x1="89916" y1="85686" x2="93908" y2="91451"/>
                        <a14:foregroundMark x1="74580" y1="59443" x2="81513" y2="50497"/>
                        <a14:foregroundMark x1="80252" y1="56461" x2="84244" y2="64016"/>
                        <a14:foregroundMark x1="84244" y1="65209" x2="89706" y2="57058"/>
                        <a14:foregroundMark x1="89286" y1="58052" x2="93067" y2="68191"/>
                        <a14:foregroundMark x1="68697" y1="24652" x2="73950" y2="18887"/>
                        <a14:foregroundMark x1="69328" y1="77932" x2="67857" y2="75746"/>
                        <a14:foregroundMark x1="48109" y1="80915" x2="46849" y2="80517"/>
                        <a14:foregroundMark x1="77521" y1="70179" x2="79622" y2="75348"/>
                        <a14:foregroundMark x1="79202" y1="70775" x2="77521" y2="67396"/>
                        <a14:foregroundMark x1="77521" y1="75149" x2="83824" y2="77535"/>
                        <a14:foregroundMark x1="76261" y1="71769" x2="80252" y2="78131"/>
                        <a14:foregroundMark x1="77941" y1="72565" x2="69748" y2="72565"/>
                        <a14:foregroundMark x1="77311" y1="68191" x2="77101" y2="81312"/>
                        <a14:foregroundMark x1="92437" y1="71769" x2="96218" y2="67992"/>
                        <a14:foregroundMark x1="73739" y1="69583" x2="81513" y2="74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248472" cy="4489458"/>
          </a:xfrm>
        </p:spPr>
      </p:pic>
    </p:spTree>
    <p:extLst>
      <p:ext uri="{BB962C8B-B14F-4D97-AF65-F5344CB8AC3E}">
        <p14:creationId xmlns:p14="http://schemas.microsoft.com/office/powerpoint/2010/main" val="40289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Родина шахмат – Китай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Да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319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0156"/>
            <a:ext cx="8496944" cy="1418684"/>
          </a:xfrm>
        </p:spPr>
        <p:txBody>
          <a:bodyPr/>
          <a:lstStyle/>
          <a:p>
            <a:r>
              <a:rPr lang="ru-RU" sz="4800" dirty="0"/>
              <a:t>Хобби – длительное увлечение чем-то во время досуга?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Да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722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850732"/>
          </a:xfrm>
        </p:spPr>
        <p:txBody>
          <a:bodyPr/>
          <a:lstStyle/>
          <a:p>
            <a:r>
              <a:rPr lang="ru-RU" sz="4400" dirty="0"/>
              <a:t>Алгоритм – строгая последовательность действий по решению какой-нибудь задачи?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Да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109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17" y="764704"/>
            <a:ext cx="8275998" cy="1490692"/>
          </a:xfrm>
        </p:spPr>
        <p:txBody>
          <a:bodyPr/>
          <a:lstStyle/>
          <a:p>
            <a:r>
              <a:rPr lang="ru-RU" sz="4800" dirty="0"/>
              <a:t>Существует две ступени школьного образования?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Да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332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490692"/>
          </a:xfrm>
        </p:spPr>
        <p:txBody>
          <a:bodyPr/>
          <a:lstStyle/>
          <a:p>
            <a:r>
              <a:rPr lang="ru-RU" sz="4000" dirty="0"/>
              <a:t>Раньше вместо слов «пойти в школу» говорили «отдать в учение»?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Да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80928"/>
            <a:ext cx="33123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631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Кто они – твои одноклассники?</a:t>
            </a:r>
          </a:p>
          <a:p>
            <a:pPr algn="ctr"/>
            <a:r>
              <a:rPr lang="ru-RU" sz="3200" dirty="0" smtClean="0"/>
              <a:t>Как не обидеть словом?</a:t>
            </a:r>
          </a:p>
          <a:p>
            <a:pPr algn="ctr"/>
            <a:r>
              <a:rPr lang="ru-RU" sz="3200" dirty="0" smtClean="0"/>
              <a:t>Чем ценна школьная дружба?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 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500" y1="39167" x2="53000" y2="40000"/>
                        <a14:foregroundMark x1="69167" y1="21667" x2="80667" y2="13000"/>
                        <a14:foregroundMark x1="74000" y1="61500" x2="76167" y2="70167"/>
                        <a14:foregroundMark x1="65333" y1="60167" x2="62667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2491038" cy="24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8"/>
            <a:ext cx="4644008" cy="35788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" y="3573016"/>
            <a:ext cx="4643063" cy="3304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573015"/>
            <a:ext cx="4499992" cy="33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</TotalTime>
  <Words>124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Одноклассники, сверстники, друзья.</vt:lpstr>
      <vt:lpstr>Проверка домашнего задания</vt:lpstr>
      <vt:lpstr>Родина шахмат – Китай?</vt:lpstr>
      <vt:lpstr>Хобби – длительное увлечение чем-то во время досуга? </vt:lpstr>
      <vt:lpstr>Алгоритм – строгая последовательность действий по решению какой-нибудь задачи? </vt:lpstr>
      <vt:lpstr>Существует две ступени школьного образования? </vt:lpstr>
      <vt:lpstr>Раньше вместо слов «пойти в школу» говорили «отдать в учение»? </vt:lpstr>
      <vt:lpstr>План урока :</vt:lpstr>
      <vt:lpstr>Презентация PowerPoint</vt:lpstr>
      <vt:lpstr>Задание </vt:lpstr>
      <vt:lpstr>Презентация PowerPoint</vt:lpstr>
      <vt:lpstr>Закрепление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Александр</cp:lastModifiedBy>
  <cp:revision>8</cp:revision>
  <dcterms:modified xsi:type="dcterms:W3CDTF">2015-12-12T10:15:49Z</dcterms:modified>
</cp:coreProperties>
</file>