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8" r:id="rId3"/>
    <p:sldId id="262" r:id="rId4"/>
    <p:sldId id="260" r:id="rId5"/>
    <p:sldId id="263" r:id="rId6"/>
    <p:sldId id="272" r:id="rId7"/>
    <p:sldId id="266" r:id="rId8"/>
    <p:sldId id="273" r:id="rId9"/>
    <p:sldId id="274" r:id="rId10"/>
    <p:sldId id="275" r:id="rId11"/>
    <p:sldId id="280" r:id="rId12"/>
    <p:sldId id="276" r:id="rId13"/>
    <p:sldId id="277" r:id="rId14"/>
    <p:sldId id="278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4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10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14.01.2017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14.01.2017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8%D0%BD%D0%B4%D0%BE%D0%BD%D0%B5%D0%B7%D0%B8%D1%8F" TargetMode="External"/><Relationship Id="rId13" Type="http://schemas.openxmlformats.org/officeDocument/2006/relationships/hyperlink" Target="https://ru.wikipedia.org/wiki/%D0%A0%D0%BE%D1%81%D1%81%D0%B8%D1%8F" TargetMode="External"/><Relationship Id="rId3" Type="http://schemas.openxmlformats.org/officeDocument/2006/relationships/image" Target="../media/image20.png"/><Relationship Id="rId7" Type="http://schemas.openxmlformats.org/officeDocument/2006/relationships/hyperlink" Target="https://ru.wikipedia.org/wiki/%D0%A1%D0%BF%D0%B8%D1%81%D0%BE%D0%BA_%D1%81%D1%82%D1%80%D0%B0%D0%BD_%D0%BF%D0%BE_%D0%BD%D0%B0%D1%81%D0%B5%D0%BB%D0%B5%D0%BD%D0%B8%D1%8E#cite_note-n1-3" TargetMode="External"/><Relationship Id="rId12" Type="http://schemas.openxmlformats.org/officeDocument/2006/relationships/hyperlink" Target="https://ru.wikipedia.org/wiki/%D0%91%D0%B0%D0%BD%D0%B3%D0%BB%D0%B0%D0%B4%D0%B5%D1%88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1%D0%BE%D0%B5%D0%B4%D0%B8%D0%BD%D1%91%D0%BD%D0%BD%D1%8B%D0%B5_%D0%A8%D1%82%D0%B0%D1%82%D1%8B_%D0%90%D0%BC%D0%B5%D1%80%D0%B8%D0%BA%D0%B8" TargetMode="External"/><Relationship Id="rId11" Type="http://schemas.openxmlformats.org/officeDocument/2006/relationships/hyperlink" Target="https://ru.wikipedia.org/wiki/%D0%9D%D0%B8%D0%B3%D0%B5%D1%80%D0%B8%D1%8F" TargetMode="External"/><Relationship Id="rId5" Type="http://schemas.openxmlformats.org/officeDocument/2006/relationships/hyperlink" Target="https://ru.wikipedia.org/wiki/%D0%98%D0%BD%D0%B4%D0%B8%D1%8F" TargetMode="External"/><Relationship Id="rId15" Type="http://schemas.openxmlformats.org/officeDocument/2006/relationships/hyperlink" Target="https://ru.wikipedia.org/wiki/%D0%AF%D0%BF%D0%BE%D0%BD%D0%B8%D1%8F" TargetMode="External"/><Relationship Id="rId10" Type="http://schemas.openxmlformats.org/officeDocument/2006/relationships/hyperlink" Target="https://ru.wikipedia.org/wiki/%D0%9F%D0%B0%D0%BA%D0%B8%D1%81%D1%82%D0%B0%D0%BD" TargetMode="External"/><Relationship Id="rId4" Type="http://schemas.openxmlformats.org/officeDocument/2006/relationships/hyperlink" Target="https://ru.wikipedia.org/wiki/%D0%9A%D0%B8%D1%82%D0%B0%D0%B9%D1%81%D0%BA%D0%B0%D1%8F_%D0%9D%D0%B0%D1%80%D0%BE%D0%B4%D0%BD%D0%B0%D1%8F_%D0%A0%D0%B5%D1%81%D0%BF%D1%83%D0%B1%D0%BB%D0%B8%D0%BA%D0%B0" TargetMode="External"/><Relationship Id="rId9" Type="http://schemas.openxmlformats.org/officeDocument/2006/relationships/hyperlink" Target="https://ru.wikipedia.org/wiki/%D0%91%D1%80%D0%B0%D0%B7%D0%B8%D0%BB%D0%B8%D1%8F" TargetMode="External"/><Relationship Id="rId14" Type="http://schemas.openxmlformats.org/officeDocument/2006/relationships/hyperlink" Target="https://ru.wikipedia.org/wiki/%D0%A1%D0%BF%D0%B8%D1%81%D0%BE%D0%BA_%D1%81%D1%82%D1%80%D0%B0%D0%BD_%D0%BF%D0%BE_%D0%BD%D0%B0%D1%81%D0%B5%D0%BB%D0%B5%D0%BD%D0%B8%D1%8E#cite_note-1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3669323" y="346586"/>
            <a:ext cx="5310904" cy="290070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Урок обществознания в 5 классе</a:t>
            </a:r>
            <a:endParaRPr lang="ru-RU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446" y="5216769"/>
            <a:ext cx="5328755" cy="104335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Выполнила: учитель обществознания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Магомедова П.С.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lag of the United State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901950"/>
            <a:ext cx="209550" cy="1143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FF0048"/>
                </a:solidFill>
              </a:rPr>
              <a:t>Мировые нации</a:t>
            </a:r>
            <a:endParaRPr lang="ru-RU" sz="8000" b="1" dirty="0">
              <a:solidFill>
                <a:srgbClr val="FF0048"/>
              </a:solidFill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7942" y="1623975"/>
            <a:ext cx="4285715" cy="4285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216256"/>
              </p:ext>
            </p:extLst>
          </p:nvPr>
        </p:nvGraphicFramePr>
        <p:xfrm>
          <a:off x="511420" y="1671269"/>
          <a:ext cx="3275134" cy="4248884"/>
        </p:xfrm>
        <a:graphic>
          <a:graphicData uri="http://schemas.openxmlformats.org/drawingml/2006/table">
            <a:tbl>
              <a:tblPr/>
              <a:tblGrid>
                <a:gridCol w="509952"/>
                <a:gridCol w="1061047"/>
                <a:gridCol w="1704135"/>
              </a:tblGrid>
              <a:tr h="69494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1</a:t>
                      </a:r>
                      <a:endParaRPr lang="ru-RU" sz="1400" dirty="0">
                        <a:effectLst/>
                      </a:endParaRPr>
                    </a:p>
                  </a:txBody>
                  <a:tcPr marL="67420" marR="67420" marT="33710" marB="337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solidFill>
                            <a:srgbClr val="0B0080"/>
                          </a:solidFill>
                          <a:effectLst/>
                          <a:hlinkClick r:id="rId4" tooltip="Китайская Народная Республика"/>
                        </a:rPr>
                        <a:t>КНР</a:t>
                      </a:r>
                      <a:endParaRPr lang="ru-RU" sz="1400" dirty="0" smtClean="0">
                        <a:effectLst/>
                      </a:endParaRPr>
                    </a:p>
                  </a:txBody>
                  <a:tcPr marL="67420" marR="67420" marT="33710" marB="337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1 381 923 000</a:t>
                      </a:r>
                    </a:p>
                    <a:p>
                      <a:pPr algn="l"/>
                      <a:endParaRPr lang="ru-RU" sz="1400" dirty="0">
                        <a:effectLst/>
                      </a:endParaRPr>
                    </a:p>
                  </a:txBody>
                  <a:tcPr marL="67420" marR="67420" marT="33710" marB="337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48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2</a:t>
                      </a:r>
                    </a:p>
                  </a:txBody>
                  <a:tcPr marL="67420" marR="67420" marT="33710" marB="337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effectLst/>
                          <a:hlinkClick r:id="rId5" tooltip="Индия"/>
                        </a:rPr>
                        <a:t>Индия</a:t>
                      </a:r>
                      <a:endParaRPr lang="ru-RU" sz="1400" dirty="0">
                        <a:effectLst/>
                      </a:endParaRPr>
                    </a:p>
                  </a:txBody>
                  <a:tcPr marL="67420" marR="67420" marT="33710" marB="337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</a:rPr>
                        <a:t>1 301 292 000</a:t>
                      </a:r>
                    </a:p>
                  </a:txBody>
                  <a:tcPr marL="67420" marR="67420" marT="33710" marB="337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48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3</a:t>
                      </a:r>
                      <a:endParaRPr lang="ru-RU" sz="1400" dirty="0">
                        <a:effectLst/>
                      </a:endParaRPr>
                    </a:p>
                  </a:txBody>
                  <a:tcPr marL="67420" marR="67420" marT="33710" marB="337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effectLst/>
                          <a:hlinkClick r:id="rId6" tooltip="Соединённые Штаты Америки"/>
                        </a:rPr>
                        <a:t>США</a:t>
                      </a:r>
                      <a:r>
                        <a:rPr lang="ru-RU" sz="1400" u="none" strike="noStrike" baseline="30000" dirty="0">
                          <a:solidFill>
                            <a:srgbClr val="0B0080"/>
                          </a:solidFill>
                          <a:effectLst/>
                          <a:hlinkClick r:id="rId7"/>
                        </a:rPr>
                        <a:t>[3]</a:t>
                      </a:r>
                      <a:endParaRPr lang="ru-RU" sz="1400" dirty="0">
                        <a:effectLst/>
                      </a:endParaRPr>
                    </a:p>
                  </a:txBody>
                  <a:tcPr marL="67420" marR="67420" marT="33710" marB="337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</a:rPr>
                        <a:t>324 920 000</a:t>
                      </a:r>
                    </a:p>
                  </a:txBody>
                  <a:tcPr marL="67420" marR="67420" marT="33710" marB="337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48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4</a:t>
                      </a:r>
                    </a:p>
                  </a:txBody>
                  <a:tcPr marL="67420" marR="67420" marT="33710" marB="337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effectLst/>
                          <a:hlinkClick r:id="rId8" tooltip="Индонезия"/>
                        </a:rPr>
                        <a:t>Индонезия</a:t>
                      </a:r>
                      <a:endParaRPr lang="ru-RU" sz="1400" dirty="0">
                        <a:effectLst/>
                      </a:endParaRPr>
                    </a:p>
                  </a:txBody>
                  <a:tcPr marL="67420" marR="67420" marT="33710" marB="337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</a:rPr>
                        <a:t>260 581 100</a:t>
                      </a:r>
                    </a:p>
                  </a:txBody>
                  <a:tcPr marL="67420" marR="67420" marT="33710" marB="337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48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5</a:t>
                      </a:r>
                    </a:p>
                  </a:txBody>
                  <a:tcPr marL="67420" marR="67420" marT="33710" marB="337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effectLst/>
                          <a:hlinkClick r:id="rId9" tooltip="Бразилия"/>
                        </a:rPr>
                        <a:t>Бразилия</a:t>
                      </a:r>
                      <a:endParaRPr lang="ru-RU" sz="1400" dirty="0">
                        <a:effectLst/>
                      </a:endParaRPr>
                    </a:p>
                  </a:txBody>
                  <a:tcPr marL="67420" marR="67420" marT="33710" marB="337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</a:rPr>
                        <a:t>205 739 035</a:t>
                      </a:r>
                    </a:p>
                  </a:txBody>
                  <a:tcPr marL="67420" marR="67420" marT="33710" marB="337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48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6</a:t>
                      </a:r>
                    </a:p>
                  </a:txBody>
                  <a:tcPr marL="67420" marR="67420" marT="33710" marB="337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u="sng" dirty="0">
                          <a:solidFill>
                            <a:srgbClr val="0B0080"/>
                          </a:solidFill>
                          <a:effectLst/>
                          <a:hlinkClick r:id="rId10" tooltip="Пакистан"/>
                        </a:rPr>
                        <a:t>Пакистан</a:t>
                      </a:r>
                      <a:endParaRPr lang="ru-RU" sz="1400" dirty="0">
                        <a:effectLst/>
                      </a:endParaRPr>
                    </a:p>
                  </a:txBody>
                  <a:tcPr marL="67420" marR="67420" marT="33710" marB="337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</a:rPr>
                        <a:t>195 857 294</a:t>
                      </a:r>
                    </a:p>
                  </a:txBody>
                  <a:tcPr marL="67420" marR="67420" marT="33710" marB="337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48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7</a:t>
                      </a:r>
                    </a:p>
                  </a:txBody>
                  <a:tcPr marL="67420" marR="67420" marT="33710" marB="337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effectLst/>
                          <a:hlinkClick r:id="rId11" tooltip="Нигерия"/>
                        </a:rPr>
                        <a:t>Нигерия</a:t>
                      </a:r>
                      <a:endParaRPr lang="ru-RU" sz="1400" dirty="0">
                        <a:effectLst/>
                      </a:endParaRPr>
                    </a:p>
                  </a:txBody>
                  <a:tcPr marL="67420" marR="67420" marT="33710" marB="337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</a:rPr>
                        <a:t>186 987 563</a:t>
                      </a:r>
                    </a:p>
                  </a:txBody>
                  <a:tcPr marL="67420" marR="67420" marT="33710" marB="337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48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8</a:t>
                      </a:r>
                    </a:p>
                  </a:txBody>
                  <a:tcPr marL="67420" marR="67420" marT="33710" marB="337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effectLst/>
                          <a:hlinkClick r:id="rId12" tooltip="Бангладеш"/>
                        </a:rPr>
                        <a:t>Бангладеш</a:t>
                      </a:r>
                      <a:endParaRPr lang="ru-RU" sz="1400" dirty="0">
                        <a:effectLst/>
                      </a:endParaRPr>
                    </a:p>
                  </a:txBody>
                  <a:tcPr marL="67420" marR="67420" marT="33710" marB="337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</a:rPr>
                        <a:t>160 991 563</a:t>
                      </a:r>
                    </a:p>
                  </a:txBody>
                  <a:tcPr marL="67420" marR="67420" marT="33710" marB="337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48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9</a:t>
                      </a:r>
                    </a:p>
                  </a:txBody>
                  <a:tcPr marL="67420" marR="67420" marT="33710" marB="337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effectLst/>
                          <a:hlinkClick r:id="rId13" tooltip="Россия"/>
                        </a:rPr>
                        <a:t>Россия</a:t>
                      </a:r>
                      <a:r>
                        <a:rPr lang="ru-RU" sz="1400" u="none" strike="noStrike" baseline="30000" dirty="0">
                          <a:solidFill>
                            <a:srgbClr val="0B0080"/>
                          </a:solidFill>
                          <a:effectLst/>
                          <a:hlinkClick r:id="rId14"/>
                        </a:rPr>
                        <a:t>[10]</a:t>
                      </a:r>
                      <a:endParaRPr lang="ru-RU" sz="1400" dirty="0">
                        <a:effectLst/>
                      </a:endParaRPr>
                    </a:p>
                  </a:txBody>
                  <a:tcPr marL="67420" marR="67420" marT="33710" marB="337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</a:rPr>
                        <a:t>146 797 031</a:t>
                      </a:r>
                    </a:p>
                  </a:txBody>
                  <a:tcPr marL="67420" marR="67420" marT="33710" marB="337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48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10</a:t>
                      </a:r>
                    </a:p>
                  </a:txBody>
                  <a:tcPr marL="67420" marR="67420" marT="33710" marB="337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effectLst/>
                          <a:hlinkClick r:id="rId15" tooltip="Япония"/>
                        </a:rPr>
                        <a:t>Япония</a:t>
                      </a:r>
                      <a:endParaRPr lang="ru-RU" sz="1400" dirty="0">
                        <a:effectLst/>
                      </a:endParaRPr>
                    </a:p>
                  </a:txBody>
                  <a:tcPr marL="67420" marR="67420" marT="33710" marB="337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</a:rPr>
                        <a:t>126 960 000</a:t>
                      </a:r>
                    </a:p>
                  </a:txBody>
                  <a:tcPr marL="67420" marR="67420" marT="33710" marB="337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69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0048"/>
                </a:solidFill>
              </a:rPr>
              <a:t>Дагестанский национальный костюм</a:t>
            </a:r>
            <a:endParaRPr lang="ru-RU" sz="5400" b="1" dirty="0">
              <a:solidFill>
                <a:srgbClr val="FF0048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388" y="1825625"/>
            <a:ext cx="300922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306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89032" cy="1512168"/>
          </a:xfr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latin typeface="Arial Narrow" pitchFamily="34" charset="0"/>
              </a:rPr>
              <a:t>(от </a:t>
            </a:r>
            <a:r>
              <a:rPr lang="ru-RU" sz="2800" u="sng" dirty="0" smtClean="0">
                <a:latin typeface="Arial Narrow" pitchFamily="34" charset="0"/>
              </a:rPr>
              <a:t>лат.</a:t>
            </a:r>
            <a:r>
              <a:rPr lang="ru-RU" sz="2800" dirty="0" smtClean="0">
                <a:latin typeface="Arial Narrow" pitchFamily="34" charset="0"/>
              </a:rPr>
              <a:t> </a:t>
            </a:r>
            <a:r>
              <a:rPr lang="ru-RU" sz="2800" b="1" i="1" dirty="0" err="1" smtClean="0">
                <a:solidFill>
                  <a:srgbClr val="C00000"/>
                </a:solidFill>
                <a:latin typeface="Arial Narrow" pitchFamily="34" charset="0"/>
              </a:rPr>
              <a:t>tolerantia</a:t>
            </a:r>
            <a:r>
              <a:rPr lang="ru-RU" sz="2800" dirty="0" smtClean="0">
                <a:latin typeface="Arial Narrow" pitchFamily="34" charset="0"/>
              </a:rPr>
              <a:t> — терпение) — терпимость к чужому образу жизни, поведению, обычаям, чувствам, мнениям, идеям, верованиям.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6064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ТОЛЕРАНТНОСТЬ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4" name="Picture 6" descr="http://pit.dirty.ru/dirty/1/2012/03/30/35485-084535-7536b40d2ed886c18169ba8b0e530b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996952"/>
            <a:ext cx="3821767" cy="2671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8" name="Picture 10" descr="http://www.vokrugsveta.ru/photo/thumbnails/600/313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24944"/>
            <a:ext cx="3600400" cy="2689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6" name="Picture 8" descr="http://900igr.net/datai/psikhologija/Tolerantnost-v-shkole/0008-006-Pervyj-etap-konkurs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725144"/>
            <a:ext cx="1815386" cy="1734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12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Freeform 26"/>
          <p:cNvSpPr>
            <a:spLocks/>
          </p:cNvSpPr>
          <p:nvPr/>
        </p:nvSpPr>
        <p:spPr bwMode="gray">
          <a:xfrm rot="11466616" flipV="1">
            <a:off x="695325" y="2562225"/>
            <a:ext cx="3025775" cy="1587500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1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7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1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7" y="1469"/>
              </a:cxn>
              <a:cxn ang="0">
                <a:pos x="647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200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3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1"/>
                </a:lnTo>
                <a:lnTo>
                  <a:pt x="1865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9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1" y="1287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7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6" y="1466"/>
                </a:lnTo>
                <a:lnTo>
                  <a:pt x="1647" y="1481"/>
                </a:lnTo>
                <a:lnTo>
                  <a:pt x="1582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7" y="1469"/>
                </a:lnTo>
                <a:lnTo>
                  <a:pt x="716" y="1440"/>
                </a:lnTo>
                <a:lnTo>
                  <a:pt x="647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3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4" y="286"/>
                </a:lnTo>
                <a:lnTo>
                  <a:pt x="9" y="249"/>
                </a:lnTo>
                <a:lnTo>
                  <a:pt x="4" y="220"/>
                </a:lnTo>
                <a:lnTo>
                  <a:pt x="3" y="200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6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3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1">
            <a:gsLst>
              <a:gs pos="0">
                <a:srgbClr val="FF7E3D">
                  <a:gamma/>
                  <a:shade val="46275"/>
                  <a:invGamma/>
                </a:srgbClr>
              </a:gs>
              <a:gs pos="100000">
                <a:srgbClr val="FF7E3D"/>
              </a:gs>
            </a:gsLst>
            <a:lin ang="27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" name="Freeform 27"/>
          <p:cNvSpPr>
            <a:spLocks/>
          </p:cNvSpPr>
          <p:nvPr/>
        </p:nvSpPr>
        <p:spPr bwMode="gray">
          <a:xfrm rot="20677518">
            <a:off x="5362575" y="2832100"/>
            <a:ext cx="3133725" cy="1462088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0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6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0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8" y="1469"/>
              </a:cxn>
              <a:cxn ang="0">
                <a:pos x="648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199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2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0"/>
                </a:lnTo>
                <a:lnTo>
                  <a:pt x="1866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8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2" y="1286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6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7" y="1466"/>
                </a:lnTo>
                <a:lnTo>
                  <a:pt x="1647" y="1480"/>
                </a:lnTo>
                <a:lnTo>
                  <a:pt x="1583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8" y="1469"/>
                </a:lnTo>
                <a:lnTo>
                  <a:pt x="716" y="1440"/>
                </a:lnTo>
                <a:lnTo>
                  <a:pt x="648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2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5" y="286"/>
                </a:lnTo>
                <a:lnTo>
                  <a:pt x="9" y="249"/>
                </a:lnTo>
                <a:lnTo>
                  <a:pt x="4" y="220"/>
                </a:lnTo>
                <a:lnTo>
                  <a:pt x="3" y="199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5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2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1">
            <a:gsLst>
              <a:gs pos="0">
                <a:srgbClr val="00B1F0"/>
              </a:gs>
              <a:gs pos="100000">
                <a:srgbClr val="00B1F0">
                  <a:gamma/>
                  <a:shade val="46275"/>
                  <a:invGamma/>
                </a:srgbClr>
              </a:gs>
            </a:gsLst>
            <a:lin ang="27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854504" y="142865"/>
            <a:ext cx="7359655" cy="6572252"/>
            <a:chOff x="575" y="-22"/>
            <a:chExt cx="4636" cy="414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57051" name="Freeform 27"/>
            <p:cNvSpPr>
              <a:spLocks/>
            </p:cNvSpPr>
            <p:nvPr/>
          </p:nvSpPr>
          <p:spPr bwMode="gray">
            <a:xfrm rot="1091490">
              <a:off x="825" y="578"/>
              <a:ext cx="1851" cy="1032"/>
            </a:xfrm>
            <a:custGeom>
              <a:avLst/>
              <a:gdLst/>
              <a:ahLst/>
              <a:cxnLst>
                <a:cxn ang="0">
                  <a:pos x="1451" y="175"/>
                </a:cxn>
                <a:cxn ang="0">
                  <a:pos x="1572" y="277"/>
                </a:cxn>
                <a:cxn ang="0">
                  <a:pos x="1676" y="395"/>
                </a:cxn>
                <a:cxn ang="0">
                  <a:pos x="1763" y="525"/>
                </a:cxn>
                <a:cxn ang="0">
                  <a:pos x="1835" y="660"/>
                </a:cxn>
                <a:cxn ang="0">
                  <a:pos x="1893" y="798"/>
                </a:cxn>
                <a:cxn ang="0">
                  <a:pos x="1940" y="929"/>
                </a:cxn>
                <a:cxn ang="0">
                  <a:pos x="1975" y="1053"/>
                </a:cxn>
                <a:cxn ang="0">
                  <a:pos x="2000" y="1161"/>
                </a:cxn>
                <a:cxn ang="0">
                  <a:pos x="2017" y="1250"/>
                </a:cxn>
                <a:cxn ang="0">
                  <a:pos x="2026" y="1316"/>
                </a:cxn>
                <a:cxn ang="0">
                  <a:pos x="2030" y="1349"/>
                </a:cxn>
                <a:cxn ang="0">
                  <a:pos x="2027" y="1356"/>
                </a:cxn>
                <a:cxn ang="0">
                  <a:pos x="1998" y="1368"/>
                </a:cxn>
                <a:cxn ang="0">
                  <a:pos x="1941" y="1390"/>
                </a:cxn>
                <a:cxn ang="0">
                  <a:pos x="1861" y="1419"/>
                </a:cxn>
                <a:cxn ang="0">
                  <a:pos x="1762" y="1450"/>
                </a:cxn>
                <a:cxn ang="0">
                  <a:pos x="1647" y="1480"/>
                </a:cxn>
                <a:cxn ang="0">
                  <a:pos x="1517" y="1507"/>
                </a:cxn>
                <a:cxn ang="0">
                  <a:pos x="1377" y="1527"/>
                </a:cxn>
                <a:cxn ang="0">
                  <a:pos x="1231" y="1536"/>
                </a:cxn>
                <a:cxn ang="0">
                  <a:pos x="1082" y="1532"/>
                </a:cxn>
                <a:cxn ang="0">
                  <a:pos x="933" y="1511"/>
                </a:cxn>
                <a:cxn ang="0">
                  <a:pos x="788" y="1469"/>
                </a:cxn>
                <a:cxn ang="0">
                  <a:pos x="648" y="1405"/>
                </a:cxn>
                <a:cxn ang="0">
                  <a:pos x="518" y="1313"/>
                </a:cxn>
                <a:cxn ang="0">
                  <a:pos x="405" y="1202"/>
                </a:cxn>
                <a:cxn ang="0">
                  <a:pos x="311" y="1076"/>
                </a:cxn>
                <a:cxn ang="0">
                  <a:pos x="230" y="944"/>
                </a:cxn>
                <a:cxn ang="0">
                  <a:pos x="166" y="806"/>
                </a:cxn>
                <a:cxn ang="0">
                  <a:pos x="114" y="672"/>
                </a:cxn>
                <a:cxn ang="0">
                  <a:pos x="73" y="542"/>
                </a:cxn>
                <a:cxn ang="0">
                  <a:pos x="44" y="427"/>
                </a:cxn>
                <a:cxn ang="0">
                  <a:pos x="22" y="326"/>
                </a:cxn>
                <a:cxn ang="0">
                  <a:pos x="9" y="249"/>
                </a:cxn>
                <a:cxn ang="0">
                  <a:pos x="3" y="199"/>
                </a:cxn>
                <a:cxn ang="0">
                  <a:pos x="0" y="182"/>
                </a:cxn>
                <a:cxn ang="0">
                  <a:pos x="16" y="175"/>
                </a:cxn>
                <a:cxn ang="0">
                  <a:pos x="58" y="157"/>
                </a:cxn>
                <a:cxn ang="0">
                  <a:pos x="127" y="131"/>
                </a:cxn>
                <a:cxn ang="0">
                  <a:pos x="217" y="102"/>
                </a:cxn>
                <a:cxn ang="0">
                  <a:pos x="325" y="70"/>
                </a:cxn>
                <a:cxn ang="0">
                  <a:pos x="449" y="42"/>
                </a:cxn>
                <a:cxn ang="0">
                  <a:pos x="583" y="17"/>
                </a:cxn>
                <a:cxn ang="0">
                  <a:pos x="726" y="2"/>
                </a:cxn>
                <a:cxn ang="0">
                  <a:pos x="875" y="0"/>
                </a:cxn>
                <a:cxn ang="0">
                  <a:pos x="1024" y="11"/>
                </a:cxn>
                <a:cxn ang="0">
                  <a:pos x="1173" y="43"/>
                </a:cxn>
                <a:cxn ang="0">
                  <a:pos x="1314" y="96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00B1F0"/>
                </a:gs>
                <a:gs pos="100000">
                  <a:srgbClr val="00B1F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49" name="Freeform 25"/>
            <p:cNvSpPr>
              <a:spLocks/>
            </p:cNvSpPr>
            <p:nvPr/>
          </p:nvSpPr>
          <p:spPr bwMode="gray">
            <a:xfrm>
              <a:off x="2420" y="-22"/>
              <a:ext cx="992" cy="1875"/>
            </a:xfrm>
            <a:custGeom>
              <a:avLst/>
              <a:gdLst/>
              <a:ahLst/>
              <a:cxnLst>
                <a:cxn ang="0">
                  <a:pos x="1467" y="1246"/>
                </a:cxn>
                <a:cxn ang="0">
                  <a:pos x="1444" y="1390"/>
                </a:cxn>
                <a:cxn ang="0">
                  <a:pos x="1400" y="1529"/>
                </a:cxn>
                <a:cxn ang="0">
                  <a:pos x="1339" y="1662"/>
                </a:cxn>
                <a:cxn ang="0">
                  <a:pos x="1267" y="1784"/>
                </a:cxn>
                <a:cxn ang="0">
                  <a:pos x="1187" y="1898"/>
                </a:cxn>
                <a:cxn ang="0">
                  <a:pos x="1102" y="2002"/>
                </a:cxn>
                <a:cxn ang="0">
                  <a:pos x="1019" y="2094"/>
                </a:cxn>
                <a:cxn ang="0">
                  <a:pos x="939" y="2174"/>
                </a:cxn>
                <a:cxn ang="0">
                  <a:pos x="866" y="2239"/>
                </a:cxn>
                <a:cxn ang="0">
                  <a:pos x="806" y="2290"/>
                </a:cxn>
                <a:cxn ang="0">
                  <a:pos x="763" y="2325"/>
                </a:cxn>
                <a:cxn ang="0">
                  <a:pos x="739" y="2343"/>
                </a:cxn>
                <a:cxn ang="0">
                  <a:pos x="732" y="2343"/>
                </a:cxn>
                <a:cxn ang="0">
                  <a:pos x="709" y="2325"/>
                </a:cxn>
                <a:cxn ang="0">
                  <a:pos x="665" y="2290"/>
                </a:cxn>
                <a:cxn ang="0">
                  <a:pos x="604" y="2239"/>
                </a:cxn>
                <a:cxn ang="0">
                  <a:pos x="532" y="2174"/>
                </a:cxn>
                <a:cxn ang="0">
                  <a:pos x="452" y="2094"/>
                </a:cxn>
                <a:cxn ang="0">
                  <a:pos x="367" y="2002"/>
                </a:cxn>
                <a:cxn ang="0">
                  <a:pos x="284" y="1898"/>
                </a:cxn>
                <a:cxn ang="0">
                  <a:pos x="204" y="1784"/>
                </a:cxn>
                <a:cxn ang="0">
                  <a:pos x="131" y="1662"/>
                </a:cxn>
                <a:cxn ang="0">
                  <a:pos x="71" y="1529"/>
                </a:cxn>
                <a:cxn ang="0">
                  <a:pos x="27" y="1390"/>
                </a:cxn>
                <a:cxn ang="0">
                  <a:pos x="4" y="1246"/>
                </a:cxn>
                <a:cxn ang="0">
                  <a:pos x="4" y="1098"/>
                </a:cxn>
                <a:cxn ang="0">
                  <a:pos x="27" y="954"/>
                </a:cxn>
                <a:cxn ang="0">
                  <a:pos x="71" y="815"/>
                </a:cxn>
                <a:cxn ang="0">
                  <a:pos x="131" y="684"/>
                </a:cxn>
                <a:cxn ang="0">
                  <a:pos x="204" y="560"/>
                </a:cxn>
                <a:cxn ang="0">
                  <a:pos x="284" y="446"/>
                </a:cxn>
                <a:cxn ang="0">
                  <a:pos x="367" y="343"/>
                </a:cxn>
                <a:cxn ang="0">
                  <a:pos x="452" y="251"/>
                </a:cxn>
                <a:cxn ang="0">
                  <a:pos x="532" y="170"/>
                </a:cxn>
                <a:cxn ang="0">
                  <a:pos x="604" y="105"/>
                </a:cxn>
                <a:cxn ang="0">
                  <a:pos x="665" y="55"/>
                </a:cxn>
                <a:cxn ang="0">
                  <a:pos x="709" y="19"/>
                </a:cxn>
                <a:cxn ang="0">
                  <a:pos x="732" y="1"/>
                </a:cxn>
                <a:cxn ang="0">
                  <a:pos x="739" y="1"/>
                </a:cxn>
                <a:cxn ang="0">
                  <a:pos x="763" y="19"/>
                </a:cxn>
                <a:cxn ang="0">
                  <a:pos x="806" y="55"/>
                </a:cxn>
                <a:cxn ang="0">
                  <a:pos x="866" y="105"/>
                </a:cxn>
                <a:cxn ang="0">
                  <a:pos x="939" y="170"/>
                </a:cxn>
                <a:cxn ang="0">
                  <a:pos x="1019" y="251"/>
                </a:cxn>
                <a:cxn ang="0">
                  <a:pos x="1102" y="343"/>
                </a:cxn>
                <a:cxn ang="0">
                  <a:pos x="1187" y="446"/>
                </a:cxn>
                <a:cxn ang="0">
                  <a:pos x="1267" y="560"/>
                </a:cxn>
                <a:cxn ang="0">
                  <a:pos x="1339" y="684"/>
                </a:cxn>
                <a:cxn ang="0">
                  <a:pos x="1400" y="815"/>
                </a:cxn>
                <a:cxn ang="0">
                  <a:pos x="1444" y="954"/>
                </a:cxn>
                <a:cxn ang="0">
                  <a:pos x="1467" y="1098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53B749"/>
                </a:gs>
                <a:gs pos="100000">
                  <a:srgbClr val="53B74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52" name="Freeform 28"/>
            <p:cNvSpPr>
              <a:spLocks/>
            </p:cNvSpPr>
            <p:nvPr/>
          </p:nvSpPr>
          <p:spPr bwMode="gray">
            <a:xfrm rot="20760356">
              <a:off x="748" y="2468"/>
              <a:ext cx="1915" cy="922"/>
            </a:xfrm>
            <a:custGeom>
              <a:avLst/>
              <a:gdLst/>
              <a:ahLst/>
              <a:cxnLst>
                <a:cxn ang="0">
                  <a:pos x="717" y="96"/>
                </a:cxn>
                <a:cxn ang="0">
                  <a:pos x="860" y="43"/>
                </a:cxn>
                <a:cxn ang="0">
                  <a:pos x="1008" y="11"/>
                </a:cxn>
                <a:cxn ang="0">
                  <a:pos x="1157" y="0"/>
                </a:cxn>
                <a:cxn ang="0">
                  <a:pos x="1306" y="3"/>
                </a:cxn>
                <a:cxn ang="0">
                  <a:pos x="1449" y="17"/>
                </a:cxn>
                <a:cxn ang="0">
                  <a:pos x="1583" y="42"/>
                </a:cxn>
                <a:cxn ang="0">
                  <a:pos x="1707" y="70"/>
                </a:cxn>
                <a:cxn ang="0">
                  <a:pos x="1815" y="102"/>
                </a:cxn>
                <a:cxn ang="0">
                  <a:pos x="1905" y="131"/>
                </a:cxn>
                <a:cxn ang="0">
                  <a:pos x="1972" y="157"/>
                </a:cxn>
                <a:cxn ang="0">
                  <a:pos x="2016" y="175"/>
                </a:cxn>
                <a:cxn ang="0">
                  <a:pos x="2032" y="182"/>
                </a:cxn>
                <a:cxn ang="0">
                  <a:pos x="2029" y="200"/>
                </a:cxn>
                <a:cxn ang="0">
                  <a:pos x="2022" y="249"/>
                </a:cxn>
                <a:cxn ang="0">
                  <a:pos x="2009" y="326"/>
                </a:cxn>
                <a:cxn ang="0">
                  <a:pos x="1989" y="427"/>
                </a:cxn>
                <a:cxn ang="0">
                  <a:pos x="1958" y="542"/>
                </a:cxn>
                <a:cxn ang="0">
                  <a:pos x="1919" y="672"/>
                </a:cxn>
                <a:cxn ang="0">
                  <a:pos x="1866" y="806"/>
                </a:cxn>
                <a:cxn ang="0">
                  <a:pos x="1802" y="944"/>
                </a:cxn>
                <a:cxn ang="0">
                  <a:pos x="1722" y="1076"/>
                </a:cxn>
                <a:cxn ang="0">
                  <a:pos x="1627" y="1202"/>
                </a:cxn>
                <a:cxn ang="0">
                  <a:pos x="1514" y="1313"/>
                </a:cxn>
                <a:cxn ang="0">
                  <a:pos x="1383" y="1405"/>
                </a:cxn>
                <a:cxn ang="0">
                  <a:pos x="1245" y="1469"/>
                </a:cxn>
                <a:cxn ang="0">
                  <a:pos x="1099" y="1511"/>
                </a:cxn>
                <a:cxn ang="0">
                  <a:pos x="950" y="1532"/>
                </a:cxn>
                <a:cxn ang="0">
                  <a:pos x="801" y="1536"/>
                </a:cxn>
                <a:cxn ang="0">
                  <a:pos x="654" y="1527"/>
                </a:cxn>
                <a:cxn ang="0">
                  <a:pos x="515" y="1507"/>
                </a:cxn>
                <a:cxn ang="0">
                  <a:pos x="385" y="1481"/>
                </a:cxn>
                <a:cxn ang="0">
                  <a:pos x="270" y="1450"/>
                </a:cxn>
                <a:cxn ang="0">
                  <a:pos x="170" y="1419"/>
                </a:cxn>
                <a:cxn ang="0">
                  <a:pos x="91" y="1390"/>
                </a:cxn>
                <a:cxn ang="0">
                  <a:pos x="34" y="1368"/>
                </a:cxn>
                <a:cxn ang="0">
                  <a:pos x="5" y="1357"/>
                </a:cxn>
                <a:cxn ang="0">
                  <a:pos x="0" y="1349"/>
                </a:cxn>
                <a:cxn ang="0">
                  <a:pos x="5" y="1316"/>
                </a:cxn>
                <a:cxn ang="0">
                  <a:pos x="15" y="1250"/>
                </a:cxn>
                <a:cxn ang="0">
                  <a:pos x="33" y="1161"/>
                </a:cxn>
                <a:cxn ang="0">
                  <a:pos x="57" y="1053"/>
                </a:cxn>
                <a:cxn ang="0">
                  <a:pos x="92" y="929"/>
                </a:cxn>
                <a:cxn ang="0">
                  <a:pos x="139" y="798"/>
                </a:cxn>
                <a:cxn ang="0">
                  <a:pos x="197" y="661"/>
                </a:cxn>
                <a:cxn ang="0">
                  <a:pos x="269" y="525"/>
                </a:cxn>
                <a:cxn ang="0">
                  <a:pos x="356" y="395"/>
                </a:cxn>
                <a:cxn ang="0">
                  <a:pos x="460" y="277"/>
                </a:cxn>
                <a:cxn ang="0">
                  <a:pos x="581" y="175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gradFill rotWithShape="1">
              <a:gsLst>
                <a:gs pos="0">
                  <a:srgbClr val="BC61CB"/>
                </a:gs>
                <a:gs pos="100000">
                  <a:srgbClr val="BC61CB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48" name="Freeform 24"/>
            <p:cNvSpPr>
              <a:spLocks/>
            </p:cNvSpPr>
            <p:nvPr/>
          </p:nvSpPr>
          <p:spPr bwMode="gray">
            <a:xfrm>
              <a:off x="2332" y="2408"/>
              <a:ext cx="960" cy="1710"/>
            </a:xfrm>
            <a:custGeom>
              <a:avLst/>
              <a:gdLst/>
              <a:ahLst/>
              <a:cxnLst>
                <a:cxn ang="0">
                  <a:pos x="1467" y="1246"/>
                </a:cxn>
                <a:cxn ang="0">
                  <a:pos x="1444" y="1390"/>
                </a:cxn>
                <a:cxn ang="0">
                  <a:pos x="1400" y="1529"/>
                </a:cxn>
                <a:cxn ang="0">
                  <a:pos x="1339" y="1662"/>
                </a:cxn>
                <a:cxn ang="0">
                  <a:pos x="1267" y="1784"/>
                </a:cxn>
                <a:cxn ang="0">
                  <a:pos x="1187" y="1898"/>
                </a:cxn>
                <a:cxn ang="0">
                  <a:pos x="1102" y="2002"/>
                </a:cxn>
                <a:cxn ang="0">
                  <a:pos x="1019" y="2094"/>
                </a:cxn>
                <a:cxn ang="0">
                  <a:pos x="939" y="2174"/>
                </a:cxn>
                <a:cxn ang="0">
                  <a:pos x="866" y="2240"/>
                </a:cxn>
                <a:cxn ang="0">
                  <a:pos x="806" y="2291"/>
                </a:cxn>
                <a:cxn ang="0">
                  <a:pos x="763" y="2326"/>
                </a:cxn>
                <a:cxn ang="0">
                  <a:pos x="739" y="2343"/>
                </a:cxn>
                <a:cxn ang="0">
                  <a:pos x="732" y="2343"/>
                </a:cxn>
                <a:cxn ang="0">
                  <a:pos x="709" y="2326"/>
                </a:cxn>
                <a:cxn ang="0">
                  <a:pos x="665" y="2291"/>
                </a:cxn>
                <a:cxn ang="0">
                  <a:pos x="604" y="2240"/>
                </a:cxn>
                <a:cxn ang="0">
                  <a:pos x="532" y="2174"/>
                </a:cxn>
                <a:cxn ang="0">
                  <a:pos x="452" y="2094"/>
                </a:cxn>
                <a:cxn ang="0">
                  <a:pos x="367" y="2002"/>
                </a:cxn>
                <a:cxn ang="0">
                  <a:pos x="284" y="1898"/>
                </a:cxn>
                <a:cxn ang="0">
                  <a:pos x="204" y="1784"/>
                </a:cxn>
                <a:cxn ang="0">
                  <a:pos x="131" y="1662"/>
                </a:cxn>
                <a:cxn ang="0">
                  <a:pos x="71" y="1529"/>
                </a:cxn>
                <a:cxn ang="0">
                  <a:pos x="27" y="1390"/>
                </a:cxn>
                <a:cxn ang="0">
                  <a:pos x="4" y="1246"/>
                </a:cxn>
                <a:cxn ang="0">
                  <a:pos x="4" y="1099"/>
                </a:cxn>
                <a:cxn ang="0">
                  <a:pos x="27" y="954"/>
                </a:cxn>
                <a:cxn ang="0">
                  <a:pos x="71" y="816"/>
                </a:cxn>
                <a:cxn ang="0">
                  <a:pos x="131" y="684"/>
                </a:cxn>
                <a:cxn ang="0">
                  <a:pos x="204" y="560"/>
                </a:cxn>
                <a:cxn ang="0">
                  <a:pos x="284" y="446"/>
                </a:cxn>
                <a:cxn ang="0">
                  <a:pos x="367" y="343"/>
                </a:cxn>
                <a:cxn ang="0">
                  <a:pos x="452" y="251"/>
                </a:cxn>
                <a:cxn ang="0">
                  <a:pos x="532" y="171"/>
                </a:cxn>
                <a:cxn ang="0">
                  <a:pos x="604" y="105"/>
                </a:cxn>
                <a:cxn ang="0">
                  <a:pos x="665" y="55"/>
                </a:cxn>
                <a:cxn ang="0">
                  <a:pos x="709" y="19"/>
                </a:cxn>
                <a:cxn ang="0">
                  <a:pos x="732" y="1"/>
                </a:cxn>
                <a:cxn ang="0">
                  <a:pos x="739" y="1"/>
                </a:cxn>
                <a:cxn ang="0">
                  <a:pos x="763" y="19"/>
                </a:cxn>
                <a:cxn ang="0">
                  <a:pos x="806" y="55"/>
                </a:cxn>
                <a:cxn ang="0">
                  <a:pos x="866" y="105"/>
                </a:cxn>
                <a:cxn ang="0">
                  <a:pos x="939" y="171"/>
                </a:cxn>
                <a:cxn ang="0">
                  <a:pos x="1019" y="251"/>
                </a:cxn>
                <a:cxn ang="0">
                  <a:pos x="1102" y="343"/>
                </a:cxn>
                <a:cxn ang="0">
                  <a:pos x="1187" y="446"/>
                </a:cxn>
                <a:cxn ang="0">
                  <a:pos x="1267" y="560"/>
                </a:cxn>
                <a:cxn ang="0">
                  <a:pos x="1339" y="684"/>
                </a:cxn>
                <a:cxn ang="0">
                  <a:pos x="1400" y="816"/>
                </a:cxn>
                <a:cxn ang="0">
                  <a:pos x="1444" y="954"/>
                </a:cxn>
                <a:cxn ang="0">
                  <a:pos x="1467" y="1099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5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5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40"/>
                  </a:lnTo>
                  <a:lnTo>
                    <a:pt x="835" y="2266"/>
                  </a:lnTo>
                  <a:lnTo>
                    <a:pt x="806" y="2291"/>
                  </a:lnTo>
                  <a:lnTo>
                    <a:pt x="783" y="2310"/>
                  </a:lnTo>
                  <a:lnTo>
                    <a:pt x="763" y="2326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6"/>
                  </a:lnTo>
                  <a:lnTo>
                    <a:pt x="688" y="2310"/>
                  </a:lnTo>
                  <a:lnTo>
                    <a:pt x="665" y="2291"/>
                  </a:lnTo>
                  <a:lnTo>
                    <a:pt x="636" y="2266"/>
                  </a:lnTo>
                  <a:lnTo>
                    <a:pt x="604" y="2240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5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5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9"/>
                  </a:lnTo>
                  <a:lnTo>
                    <a:pt x="13" y="1026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6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5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1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1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5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6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6"/>
                  </a:lnTo>
                  <a:lnTo>
                    <a:pt x="1467" y="1099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FF0066">
                    <a:gamma/>
                    <a:shade val="46275"/>
                    <a:invGamma/>
                  </a:srgbClr>
                </a:gs>
                <a:gs pos="100000">
                  <a:srgbClr val="FF0066"/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50" name="Freeform 26"/>
            <p:cNvSpPr>
              <a:spLocks/>
            </p:cNvSpPr>
            <p:nvPr/>
          </p:nvSpPr>
          <p:spPr bwMode="gray">
            <a:xfrm rot="828207">
              <a:off x="3048" y="2496"/>
              <a:ext cx="1680" cy="942"/>
            </a:xfrm>
            <a:custGeom>
              <a:avLst/>
              <a:gdLst/>
              <a:ahLst/>
              <a:cxnLst>
                <a:cxn ang="0">
                  <a:pos x="1451" y="175"/>
                </a:cxn>
                <a:cxn ang="0">
                  <a:pos x="1572" y="277"/>
                </a:cxn>
                <a:cxn ang="0">
                  <a:pos x="1676" y="395"/>
                </a:cxn>
                <a:cxn ang="0">
                  <a:pos x="1763" y="525"/>
                </a:cxn>
                <a:cxn ang="0">
                  <a:pos x="1835" y="661"/>
                </a:cxn>
                <a:cxn ang="0">
                  <a:pos x="1893" y="798"/>
                </a:cxn>
                <a:cxn ang="0">
                  <a:pos x="1940" y="929"/>
                </a:cxn>
                <a:cxn ang="0">
                  <a:pos x="1975" y="1053"/>
                </a:cxn>
                <a:cxn ang="0">
                  <a:pos x="2000" y="1161"/>
                </a:cxn>
                <a:cxn ang="0">
                  <a:pos x="2017" y="1250"/>
                </a:cxn>
                <a:cxn ang="0">
                  <a:pos x="2026" y="1316"/>
                </a:cxn>
                <a:cxn ang="0">
                  <a:pos x="2030" y="1349"/>
                </a:cxn>
                <a:cxn ang="0">
                  <a:pos x="2027" y="1357"/>
                </a:cxn>
                <a:cxn ang="0">
                  <a:pos x="1998" y="1368"/>
                </a:cxn>
                <a:cxn ang="0">
                  <a:pos x="1941" y="1390"/>
                </a:cxn>
                <a:cxn ang="0">
                  <a:pos x="1861" y="1419"/>
                </a:cxn>
                <a:cxn ang="0">
                  <a:pos x="1762" y="1450"/>
                </a:cxn>
                <a:cxn ang="0">
                  <a:pos x="1647" y="1481"/>
                </a:cxn>
                <a:cxn ang="0">
                  <a:pos x="1517" y="1507"/>
                </a:cxn>
                <a:cxn ang="0">
                  <a:pos x="1377" y="1527"/>
                </a:cxn>
                <a:cxn ang="0">
                  <a:pos x="1231" y="1536"/>
                </a:cxn>
                <a:cxn ang="0">
                  <a:pos x="1082" y="1532"/>
                </a:cxn>
                <a:cxn ang="0">
                  <a:pos x="933" y="1511"/>
                </a:cxn>
                <a:cxn ang="0">
                  <a:pos x="787" y="1469"/>
                </a:cxn>
                <a:cxn ang="0">
                  <a:pos x="647" y="1405"/>
                </a:cxn>
                <a:cxn ang="0">
                  <a:pos x="518" y="1313"/>
                </a:cxn>
                <a:cxn ang="0">
                  <a:pos x="405" y="1202"/>
                </a:cxn>
                <a:cxn ang="0">
                  <a:pos x="311" y="1076"/>
                </a:cxn>
                <a:cxn ang="0">
                  <a:pos x="230" y="944"/>
                </a:cxn>
                <a:cxn ang="0">
                  <a:pos x="166" y="806"/>
                </a:cxn>
                <a:cxn ang="0">
                  <a:pos x="114" y="672"/>
                </a:cxn>
                <a:cxn ang="0">
                  <a:pos x="73" y="542"/>
                </a:cxn>
                <a:cxn ang="0">
                  <a:pos x="44" y="427"/>
                </a:cxn>
                <a:cxn ang="0">
                  <a:pos x="22" y="326"/>
                </a:cxn>
                <a:cxn ang="0">
                  <a:pos x="9" y="249"/>
                </a:cxn>
                <a:cxn ang="0">
                  <a:pos x="3" y="200"/>
                </a:cxn>
                <a:cxn ang="0">
                  <a:pos x="0" y="182"/>
                </a:cxn>
                <a:cxn ang="0">
                  <a:pos x="16" y="175"/>
                </a:cxn>
                <a:cxn ang="0">
                  <a:pos x="58" y="157"/>
                </a:cxn>
                <a:cxn ang="0">
                  <a:pos x="127" y="131"/>
                </a:cxn>
                <a:cxn ang="0">
                  <a:pos x="217" y="102"/>
                </a:cxn>
                <a:cxn ang="0">
                  <a:pos x="325" y="70"/>
                </a:cxn>
                <a:cxn ang="0">
                  <a:pos x="449" y="42"/>
                </a:cxn>
                <a:cxn ang="0">
                  <a:pos x="583" y="17"/>
                </a:cxn>
                <a:cxn ang="0">
                  <a:pos x="726" y="3"/>
                </a:cxn>
                <a:cxn ang="0">
                  <a:pos x="875" y="0"/>
                </a:cxn>
                <a:cxn ang="0">
                  <a:pos x="1024" y="11"/>
                </a:cxn>
                <a:cxn ang="0">
                  <a:pos x="1173" y="43"/>
                </a:cxn>
                <a:cxn ang="0">
                  <a:pos x="1314" y="96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1"/>
                  </a:lnTo>
                  <a:lnTo>
                    <a:pt x="1865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9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1" y="1287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7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6" y="1466"/>
                  </a:lnTo>
                  <a:lnTo>
                    <a:pt x="1647" y="1481"/>
                  </a:lnTo>
                  <a:lnTo>
                    <a:pt x="1582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7" y="1469"/>
                  </a:lnTo>
                  <a:lnTo>
                    <a:pt x="716" y="1440"/>
                  </a:lnTo>
                  <a:lnTo>
                    <a:pt x="647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3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4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20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6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3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FF7E3D">
                    <a:gamma/>
                    <a:shade val="46275"/>
                    <a:invGamma/>
                  </a:srgbClr>
                </a:gs>
                <a:gs pos="100000">
                  <a:srgbClr val="FF7E3D"/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53" name="Freeform 29"/>
            <p:cNvSpPr>
              <a:spLocks/>
            </p:cNvSpPr>
            <p:nvPr/>
          </p:nvSpPr>
          <p:spPr bwMode="gray">
            <a:xfrm rot="20491972">
              <a:off x="3127" y="692"/>
              <a:ext cx="1767" cy="1052"/>
            </a:xfrm>
            <a:custGeom>
              <a:avLst/>
              <a:gdLst/>
              <a:ahLst/>
              <a:cxnLst>
                <a:cxn ang="0">
                  <a:pos x="716" y="96"/>
                </a:cxn>
                <a:cxn ang="0">
                  <a:pos x="859" y="43"/>
                </a:cxn>
                <a:cxn ang="0">
                  <a:pos x="1008" y="11"/>
                </a:cxn>
                <a:cxn ang="0">
                  <a:pos x="1157" y="0"/>
                </a:cxn>
                <a:cxn ang="0">
                  <a:pos x="1305" y="3"/>
                </a:cxn>
                <a:cxn ang="0">
                  <a:pos x="1448" y="17"/>
                </a:cxn>
                <a:cxn ang="0">
                  <a:pos x="1582" y="42"/>
                </a:cxn>
                <a:cxn ang="0">
                  <a:pos x="1706" y="70"/>
                </a:cxn>
                <a:cxn ang="0">
                  <a:pos x="1814" y="102"/>
                </a:cxn>
                <a:cxn ang="0">
                  <a:pos x="1905" y="131"/>
                </a:cxn>
                <a:cxn ang="0">
                  <a:pos x="1972" y="157"/>
                </a:cxn>
                <a:cxn ang="0">
                  <a:pos x="2016" y="175"/>
                </a:cxn>
                <a:cxn ang="0">
                  <a:pos x="2032" y="182"/>
                </a:cxn>
                <a:cxn ang="0">
                  <a:pos x="2029" y="200"/>
                </a:cxn>
                <a:cxn ang="0">
                  <a:pos x="2021" y="249"/>
                </a:cxn>
                <a:cxn ang="0">
                  <a:pos x="2008" y="327"/>
                </a:cxn>
                <a:cxn ang="0">
                  <a:pos x="1988" y="427"/>
                </a:cxn>
                <a:cxn ang="0">
                  <a:pos x="1957" y="542"/>
                </a:cxn>
                <a:cxn ang="0">
                  <a:pos x="1918" y="672"/>
                </a:cxn>
                <a:cxn ang="0">
                  <a:pos x="1865" y="807"/>
                </a:cxn>
                <a:cxn ang="0">
                  <a:pos x="1801" y="944"/>
                </a:cxn>
                <a:cxn ang="0">
                  <a:pos x="1721" y="1076"/>
                </a:cxn>
                <a:cxn ang="0">
                  <a:pos x="1626" y="1202"/>
                </a:cxn>
                <a:cxn ang="0">
                  <a:pos x="1514" y="1313"/>
                </a:cxn>
                <a:cxn ang="0">
                  <a:pos x="1383" y="1405"/>
                </a:cxn>
                <a:cxn ang="0">
                  <a:pos x="1244" y="1469"/>
                </a:cxn>
                <a:cxn ang="0">
                  <a:pos x="1098" y="1511"/>
                </a:cxn>
                <a:cxn ang="0">
                  <a:pos x="949" y="1532"/>
                </a:cxn>
                <a:cxn ang="0">
                  <a:pos x="801" y="1536"/>
                </a:cxn>
                <a:cxn ang="0">
                  <a:pos x="653" y="1527"/>
                </a:cxn>
                <a:cxn ang="0">
                  <a:pos x="515" y="1507"/>
                </a:cxn>
                <a:cxn ang="0">
                  <a:pos x="385" y="1481"/>
                </a:cxn>
                <a:cxn ang="0">
                  <a:pos x="270" y="1450"/>
                </a:cxn>
                <a:cxn ang="0">
                  <a:pos x="169" y="1419"/>
                </a:cxn>
                <a:cxn ang="0">
                  <a:pos x="90" y="1390"/>
                </a:cxn>
                <a:cxn ang="0">
                  <a:pos x="33" y="1368"/>
                </a:cxn>
                <a:cxn ang="0">
                  <a:pos x="4" y="1357"/>
                </a:cxn>
                <a:cxn ang="0">
                  <a:pos x="0" y="1349"/>
                </a:cxn>
                <a:cxn ang="0">
                  <a:pos x="4" y="1316"/>
                </a:cxn>
                <a:cxn ang="0">
                  <a:pos x="14" y="1250"/>
                </a:cxn>
                <a:cxn ang="0">
                  <a:pos x="32" y="1161"/>
                </a:cxn>
                <a:cxn ang="0">
                  <a:pos x="57" y="1053"/>
                </a:cxn>
                <a:cxn ang="0">
                  <a:pos x="92" y="929"/>
                </a:cxn>
                <a:cxn ang="0">
                  <a:pos x="138" y="798"/>
                </a:cxn>
                <a:cxn ang="0">
                  <a:pos x="197" y="661"/>
                </a:cxn>
                <a:cxn ang="0">
                  <a:pos x="268" y="525"/>
                </a:cxn>
                <a:cxn ang="0">
                  <a:pos x="356" y="395"/>
                </a:cxn>
                <a:cxn ang="0">
                  <a:pos x="459" y="277"/>
                </a:cxn>
                <a:cxn ang="0">
                  <a:pos x="580" y="175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100000">
                  <a:srgbClr val="FFCC00"/>
                </a:gs>
              </a:gsLst>
              <a:lin ang="189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9" name="Text Box 32"/>
            <p:cNvSpPr txBox="1">
              <a:spLocks noChangeArrowheads="1"/>
            </p:cNvSpPr>
            <p:nvPr/>
          </p:nvSpPr>
          <p:spPr bwMode="gray">
            <a:xfrm rot="2468742">
              <a:off x="1201" y="965"/>
              <a:ext cx="1153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Сострадание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7180" name="Text Box 33"/>
            <p:cNvSpPr txBox="1">
              <a:spLocks noChangeArrowheads="1"/>
            </p:cNvSpPr>
            <p:nvPr/>
          </p:nvSpPr>
          <p:spPr bwMode="gray">
            <a:xfrm>
              <a:off x="575" y="1845"/>
              <a:ext cx="1440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  <a:latin typeface="Arial Narrow" pitchFamily="34" charset="0"/>
                </a:rPr>
                <a:t>Уважение прав других</a:t>
              </a:r>
              <a:endParaRPr lang="en-US" sz="2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7181" name="Text Box 34"/>
            <p:cNvSpPr txBox="1">
              <a:spLocks noChangeArrowheads="1"/>
            </p:cNvSpPr>
            <p:nvPr/>
          </p:nvSpPr>
          <p:spPr bwMode="gray">
            <a:xfrm rot="21144603">
              <a:off x="3585" y="1764"/>
              <a:ext cx="1626" cy="6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chemeClr val="bg1"/>
                  </a:solidFill>
                  <a:latin typeface="Arial Narrow" pitchFamily="34" charset="0"/>
                </a:rPr>
                <a:t>Уважение человеческого достоинства</a:t>
              </a:r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7182" name="Text Box 35"/>
            <p:cNvSpPr txBox="1">
              <a:spLocks noChangeArrowheads="1"/>
            </p:cNvSpPr>
            <p:nvPr/>
          </p:nvSpPr>
          <p:spPr bwMode="gray">
            <a:xfrm rot="19792091">
              <a:off x="902" y="2688"/>
              <a:ext cx="1530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Принятие другого таким, какой он есть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7183" name="Text Box 36"/>
            <p:cNvSpPr txBox="1">
              <a:spLocks noChangeArrowheads="1"/>
            </p:cNvSpPr>
            <p:nvPr/>
          </p:nvSpPr>
          <p:spPr bwMode="gray">
            <a:xfrm rot="2146458">
              <a:off x="3339" y="2826"/>
              <a:ext cx="1107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Милосердие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7184" name="Text Box 37"/>
            <p:cNvSpPr txBox="1">
              <a:spLocks noChangeArrowheads="1"/>
            </p:cNvSpPr>
            <p:nvPr/>
          </p:nvSpPr>
          <p:spPr bwMode="gray">
            <a:xfrm>
              <a:off x="2332" y="2993"/>
              <a:ext cx="99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любовь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7185" name="Oval 15"/>
            <p:cNvSpPr>
              <a:spLocks noChangeArrowheads="1"/>
            </p:cNvSpPr>
            <p:nvPr/>
          </p:nvSpPr>
          <p:spPr bwMode="gray">
            <a:xfrm>
              <a:off x="2015" y="1504"/>
              <a:ext cx="1537" cy="1196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ТОЛЕРАНТНОСТЬ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sp>
        <p:nvSpPr>
          <p:cNvPr id="19" name="Text Box 34"/>
          <p:cNvSpPr txBox="1">
            <a:spLocks noChangeArrowheads="1"/>
          </p:cNvSpPr>
          <p:nvPr/>
        </p:nvSpPr>
        <p:spPr bwMode="gray">
          <a:xfrm rot="19476939">
            <a:off x="5160153" y="1831331"/>
            <a:ext cx="226857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Сотрудничество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gray">
          <a:xfrm>
            <a:off x="3851920" y="1412776"/>
            <a:ext cx="144142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ПРОЩЕНИЕ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90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static.diary.ru/userdir/5/5/9/2/559276/78323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902"/>
            <a:ext cx="9144000" cy="69026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7704" y="2132856"/>
            <a:ext cx="52565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Я, ТЫ, ОН, ОНА – 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ВМЕСТЕ ДРУЖНАЯ ЗЕМЛЯ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140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513" y="404813"/>
            <a:ext cx="48974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latin typeface="+mj-lt"/>
              </a:rPr>
              <a:t>Домашнее задание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450" y="1628775"/>
            <a:ext cx="5329238" cy="19389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ru-RU" sz="2400" dirty="0">
                <a:latin typeface="+mn-lt"/>
              </a:rPr>
              <a:t>  §</a:t>
            </a:r>
            <a:r>
              <a:rPr lang="ru-RU" sz="2400" dirty="0" smtClean="0">
                <a:latin typeface="+mn-lt"/>
              </a:rPr>
              <a:t>15</a:t>
            </a:r>
            <a:endParaRPr lang="ru-RU" sz="2400" dirty="0">
              <a:latin typeface="+mn-lt"/>
            </a:endParaRPr>
          </a:p>
          <a:p>
            <a:pPr>
              <a:defRPr/>
            </a:pPr>
            <a:endParaRPr lang="ru-RU" sz="2400" dirty="0">
              <a:latin typeface="+mn-lt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ru-RU" sz="2400" dirty="0"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выполнить практикум№1 (письменно)</a:t>
            </a:r>
            <a:endParaRPr lang="ru-RU" sz="2400" dirty="0">
              <a:latin typeface="+mn-lt"/>
            </a:endParaRPr>
          </a:p>
          <a:p>
            <a:pPr>
              <a:defRPr/>
            </a:pPr>
            <a:endParaRPr lang="ru-RU" sz="2400" dirty="0">
              <a:latin typeface="+mn-lt"/>
            </a:endParaRPr>
          </a:p>
        </p:txBody>
      </p:sp>
      <p:pic>
        <p:nvPicPr>
          <p:cNvPr id="26628" name="Picture 2" descr="http://cs625816.vk.me/v625816073/1876e/gmlNF41exzU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836613"/>
            <a:ext cx="2452687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 descr="http://static8.depositphotos.com/1339380/860/v/950/depositphotos_8605972-Women-in-their-national-costume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60800"/>
            <a:ext cx="3919538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http://dic.academic.ru/pictures/es/28501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03613"/>
            <a:ext cx="3313112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55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Национальная         принадлежность</a:t>
            </a:r>
            <a:endParaRPr lang="ru-RU" sz="5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 descr="http://player.myshared.ru/958233/data/images/img2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90812" y="2253456"/>
            <a:ext cx="3762375" cy="3495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7848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9816" y="365126"/>
            <a:ext cx="5295533" cy="2293570"/>
          </a:xfrm>
        </p:spPr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Национальность </a:t>
            </a:r>
            <a:endParaRPr lang="ru-RU" sz="4000" b="1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658695"/>
            <a:ext cx="7886700" cy="3518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 smtClean="0"/>
              <a:t>принадлежность </a:t>
            </a:r>
            <a:r>
              <a:rPr lang="ru-RU" sz="7200" dirty="0"/>
              <a:t>к какой – либо нации, народу.</a:t>
            </a:r>
          </a:p>
        </p:txBody>
      </p:sp>
      <p:pic>
        <p:nvPicPr>
          <p:cNvPr id="4" name="Picture 2" descr="http://cs625816.vk.me/v625816073/1876e/gmlNF41exzU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30" y="250459"/>
            <a:ext cx="2452687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32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23850" y="549275"/>
            <a:ext cx="4249738" cy="1439863"/>
          </a:xfrm>
        </p:spPr>
        <p:txBody>
          <a:bodyPr/>
          <a:lstStyle/>
          <a:p>
            <a:pPr algn="ctr"/>
            <a:r>
              <a:rPr lang="ru-RU" altLang="ru-RU" sz="3200" i="1" dirty="0" smtClean="0">
                <a:latin typeface="Arial" charset="0"/>
              </a:rPr>
              <a:t>Национальный состав населения России</a:t>
            </a:r>
          </a:p>
        </p:txBody>
      </p:sp>
      <p:pic>
        <p:nvPicPr>
          <p:cNvPr id="4099" name="Содержимое 4" descr="28170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765175"/>
            <a:ext cx="1871662" cy="178435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0825" y="2133600"/>
            <a:ext cx="4681538" cy="4321175"/>
          </a:xfrm>
        </p:spPr>
        <p:txBody>
          <a:bodyPr>
            <a:normAutofit/>
          </a:bodyPr>
          <a:lstStyle/>
          <a:p>
            <a:pPr marL="7938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Россия согласно конституции является многонациональным государством. На её территории проживает более 180 народов,</a:t>
            </a:r>
            <a:r>
              <a:rPr lang="ru-RU" sz="2400" b="1" dirty="0" smtClean="0">
                <a:latin typeface="Arial" pitchFamily="34" charset="0"/>
              </a:rPr>
              <a:t> в их число входят народы живущие в пределах нашей страны. Каждый из народов России отличается по языку, укладу  жизни, обычаям, историческим традициям, культуре, а также по трудовым навыкам.</a:t>
            </a:r>
          </a:p>
          <a:p>
            <a:pPr marL="7938">
              <a:lnSpc>
                <a:spcPct val="80000"/>
              </a:lnSpc>
              <a:defRPr/>
            </a:pPr>
            <a:endParaRPr lang="ru-RU" sz="1600" b="1" dirty="0" smtClean="0">
              <a:latin typeface="Arial" pitchFamily="34" charset="0"/>
            </a:endParaRPr>
          </a:p>
        </p:txBody>
      </p:sp>
      <p:pic>
        <p:nvPicPr>
          <p:cNvPr id="4101" name="Picture 2" descr="C:\Users\Домашний\Desktop\2866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789363"/>
            <a:ext cx="1952625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3" descr="C:\Users\Домашний\Desktop\2837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628775"/>
            <a:ext cx="2338388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50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265" y="34168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Государство гарантирует равенство прав и свобод человека и гражданина независимо от пола, расы, национальности, языка, происхождения……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dok.opredelim.com/pars_docs/refs/18/17190/img1.jpg"/>
          <p:cNvPicPr>
            <a:picLocks noChangeAspect="1" noChangeArrowheads="1"/>
          </p:cNvPicPr>
          <p:nvPr/>
        </p:nvPicPr>
        <p:blipFill>
          <a:blip r:embed="rId2"/>
          <a:srcRect l="11340" t="2520" r="11171" b="2981"/>
          <a:stretch>
            <a:fillRect/>
          </a:stretch>
        </p:blipFill>
        <p:spPr bwMode="auto">
          <a:xfrm>
            <a:off x="2286001" y="1887415"/>
            <a:ext cx="4513384" cy="4067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1457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23731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БОЛЬШИНСТВО ГОСУДАРСТВ МНОГОНАЦИОНАЛЬНЫЕ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67544" y="188640"/>
            <a:ext cx="82089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Современное человечество представлено примерно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</a:rPr>
              <a:t>2000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народами, а в нашей стране их </a:t>
            </a:r>
            <a:r>
              <a:rPr lang="ru-RU" sz="2800" kern="0" dirty="0" smtClean="0">
                <a:latin typeface="Arial Narrow" pitchFamily="34" charset="0"/>
              </a:rPr>
              <a:t>около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lang="ru-RU" sz="2800" b="1" kern="0" dirty="0"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</a:rPr>
              <a:t>00.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В то же время независимых государств насчитывается около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</a:rPr>
              <a:t>200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.</a:t>
            </a:r>
          </a:p>
        </p:txBody>
      </p:sp>
      <p:pic>
        <p:nvPicPr>
          <p:cNvPr id="31746" name="Picture 2" descr="http://www.korzik.net/uploads/posts/1163515835_1163449704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149080"/>
            <a:ext cx="2808312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8" name="Picture 4" descr="http://altfast.ru/uploads/posts/2010-07/1279722616_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700808"/>
            <a:ext cx="2451648" cy="2117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4" name="Picture 10" descr="http://travelimperia.ru/wp-content/uploads/AleutDancers6_l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772816"/>
            <a:ext cx="3022304" cy="243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6" name="Picture 12" descr="http://www.go-more.ru/netcat_files/Image/251426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492896"/>
            <a:ext cx="165618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8" name="Picture 14" descr="http://www.china-voyage.com/wp-content/uploads/2012/04/%D1%81%D0%B2%D0%B0%D0%B4%D1%8C%D0%B1%D0%B0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3717032"/>
            <a:ext cx="1748805" cy="2331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2" name="Picture 8" descr="http://s47.radikal.ru/i117/1002/19/23c759e49a3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4509120"/>
            <a:ext cx="2304256" cy="1533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875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Карта народов Росс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33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b143e0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A14-19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475656" y="754996"/>
            <a:ext cx="5832648" cy="5264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47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24259988_perepis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197"/>
            <a:ext cx="9144000" cy="675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0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201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Урок обществознания в 5 классе</vt:lpstr>
      <vt:lpstr>  Национальная         принадлежность</vt:lpstr>
      <vt:lpstr>Национальность </vt:lpstr>
      <vt:lpstr>Национальный состав населения России</vt:lpstr>
      <vt:lpstr>Государство гарантирует равенство прав и свобод человека и гражданина независимо от пола, расы, национальности, языка, происхождения……</vt:lpstr>
      <vt:lpstr>Презентация PowerPoint</vt:lpstr>
      <vt:lpstr>Презентация PowerPoint</vt:lpstr>
      <vt:lpstr>Презентация PowerPoint</vt:lpstr>
      <vt:lpstr>Презентация PowerPoint</vt:lpstr>
      <vt:lpstr>Мировые нации</vt:lpstr>
      <vt:lpstr>Дагестанский национальный костюм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обществознания в 5 классе</dc:title>
  <cp:lastModifiedBy>user</cp:lastModifiedBy>
  <cp:revision>8</cp:revision>
  <dcterms:created xsi:type="dcterms:W3CDTF">2014-11-21T11:00:06Z</dcterms:created>
  <dcterms:modified xsi:type="dcterms:W3CDTF">2017-01-14T17:07:26Z</dcterms:modified>
</cp:coreProperties>
</file>