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86" r:id="rId4"/>
    <p:sldId id="287" r:id="rId5"/>
    <p:sldId id="288" r:id="rId6"/>
    <p:sldId id="289" r:id="rId7"/>
    <p:sldId id="290" r:id="rId8"/>
    <p:sldId id="279" r:id="rId9"/>
    <p:sldId id="258" r:id="rId10"/>
    <p:sldId id="260" r:id="rId11"/>
    <p:sldId id="261" r:id="rId12"/>
    <p:sldId id="263" r:id="rId13"/>
    <p:sldId id="265" r:id="rId14"/>
    <p:sldId id="264" r:id="rId15"/>
    <p:sldId id="266" r:id="rId16"/>
    <p:sldId id="268" r:id="rId17"/>
    <p:sldId id="267" r:id="rId18"/>
    <p:sldId id="269" r:id="rId19"/>
    <p:sldId id="270" r:id="rId20"/>
    <p:sldId id="271" r:id="rId21"/>
    <p:sldId id="272" r:id="rId22"/>
    <p:sldId id="274" r:id="rId23"/>
    <p:sldId id="273" r:id="rId24"/>
    <p:sldId id="275" r:id="rId25"/>
    <p:sldId id="276" r:id="rId26"/>
    <p:sldId id="277" r:id="rId27"/>
    <p:sldId id="278" r:id="rId28"/>
    <p:sldId id="280" r:id="rId29"/>
    <p:sldId id="281" r:id="rId30"/>
    <p:sldId id="282" r:id="rId31"/>
    <p:sldId id="283" r:id="rId32"/>
    <p:sldId id="284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7561" autoAdjust="0"/>
  </p:normalViewPr>
  <p:slideViewPr>
    <p:cSldViewPr>
      <p:cViewPr varScale="1">
        <p:scale>
          <a:sx n="74" d="100"/>
          <a:sy n="74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7C148-EE16-423C-822D-3B2BDD9197F4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4C0993-44DB-4985-9A03-F58FF3201980}">
      <dgm:prSet phldrT="[Текст]" custT="1"/>
      <dgm:spPr/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ПРОСТЫЕ ЛИСТЬЯ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9715511-7784-49B0-9809-98E6416D48A5}" type="parTrans" cxnId="{310164CF-BD13-40D5-B0B6-E51591331ADE}">
      <dgm:prSet/>
      <dgm:spPr/>
      <dgm:t>
        <a:bodyPr/>
        <a:lstStyle/>
        <a:p>
          <a:endParaRPr lang="ru-RU"/>
        </a:p>
      </dgm:t>
    </dgm:pt>
    <dgm:pt modelId="{1FBD1554-E4C4-45CA-80CE-EEECDC56845F}" type="sibTrans" cxnId="{310164CF-BD13-40D5-B0B6-E51591331ADE}">
      <dgm:prSet/>
      <dgm:spPr/>
      <dgm:t>
        <a:bodyPr/>
        <a:lstStyle/>
        <a:p>
          <a:endParaRPr lang="ru-RU"/>
        </a:p>
      </dgm:t>
    </dgm:pt>
    <dgm:pt modelId="{F0C0F24C-0C2E-45F6-A774-38612E4A7C86}">
      <dgm:prSet phldrT="[Текст]" custT="1"/>
      <dgm:spPr/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СЛОЖНЫЕ ЛИСТЬЯ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96F048-F48C-4E23-8533-6E174AC3CF78}" type="sibTrans" cxnId="{06B0B936-03D4-4A24-81D7-9779A0BBC801}">
      <dgm:prSet/>
      <dgm:spPr/>
      <dgm:t>
        <a:bodyPr/>
        <a:lstStyle/>
        <a:p>
          <a:endParaRPr lang="ru-RU"/>
        </a:p>
      </dgm:t>
    </dgm:pt>
    <dgm:pt modelId="{F07BE92D-B218-4034-A2DC-D0EC27E07C34}" type="parTrans" cxnId="{06B0B936-03D4-4A24-81D7-9779A0BBC801}">
      <dgm:prSet/>
      <dgm:spPr/>
      <dgm:t>
        <a:bodyPr/>
        <a:lstStyle/>
        <a:p>
          <a:endParaRPr lang="ru-RU"/>
        </a:p>
      </dgm:t>
    </dgm:pt>
    <dgm:pt modelId="{B0EECB33-E2FB-4B7E-80A0-410F3AA2771D}" type="pres">
      <dgm:prSet presAssocID="{42C7C148-EE16-423C-822D-3B2BDD9197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E55719-78D5-4203-BF2F-92D54585029B}" type="pres">
      <dgm:prSet presAssocID="{F74C0993-44DB-4985-9A03-F58FF3201980}" presName="parentText" presStyleLbl="node1" presStyleIdx="0" presStyleCnt="2" custScaleY="1355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E75C1-4921-430B-9ED7-B3180A85A404}" type="pres">
      <dgm:prSet presAssocID="{1FBD1554-E4C4-45CA-80CE-EEECDC56845F}" presName="spacer" presStyleCnt="0"/>
      <dgm:spPr/>
    </dgm:pt>
    <dgm:pt modelId="{D950B48F-0DDA-4000-B14E-860BBDDA6552}" type="pres">
      <dgm:prSet presAssocID="{F0C0F24C-0C2E-45F6-A774-38612E4A7C86}" presName="parentText" presStyleLbl="node1" presStyleIdx="1" presStyleCnt="2" custScaleY="1274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ED73D7-15DD-4C8C-898A-B4238E45AE95}" type="presOf" srcId="{F74C0993-44DB-4985-9A03-F58FF3201980}" destId="{10E55719-78D5-4203-BF2F-92D54585029B}" srcOrd="0" destOrd="0" presId="urn:microsoft.com/office/officeart/2005/8/layout/vList2"/>
    <dgm:cxn modelId="{06B0B936-03D4-4A24-81D7-9779A0BBC801}" srcId="{42C7C148-EE16-423C-822D-3B2BDD9197F4}" destId="{F0C0F24C-0C2E-45F6-A774-38612E4A7C86}" srcOrd="1" destOrd="0" parTransId="{F07BE92D-B218-4034-A2DC-D0EC27E07C34}" sibTransId="{B396F048-F48C-4E23-8533-6E174AC3CF78}"/>
    <dgm:cxn modelId="{3DFD35E3-1673-41BF-B62E-EA3A429BF500}" type="presOf" srcId="{42C7C148-EE16-423C-822D-3B2BDD9197F4}" destId="{B0EECB33-E2FB-4B7E-80A0-410F3AA2771D}" srcOrd="0" destOrd="0" presId="urn:microsoft.com/office/officeart/2005/8/layout/vList2"/>
    <dgm:cxn modelId="{C0B7C3D5-3535-4315-B5F9-340CD2EC4F78}" type="presOf" srcId="{F0C0F24C-0C2E-45F6-A774-38612E4A7C86}" destId="{D950B48F-0DDA-4000-B14E-860BBDDA6552}" srcOrd="0" destOrd="0" presId="urn:microsoft.com/office/officeart/2005/8/layout/vList2"/>
    <dgm:cxn modelId="{310164CF-BD13-40D5-B0B6-E51591331ADE}" srcId="{42C7C148-EE16-423C-822D-3B2BDD9197F4}" destId="{F74C0993-44DB-4985-9A03-F58FF3201980}" srcOrd="0" destOrd="0" parTransId="{E9715511-7784-49B0-9809-98E6416D48A5}" sibTransId="{1FBD1554-E4C4-45CA-80CE-EEECDC56845F}"/>
    <dgm:cxn modelId="{0B6FA2B0-793D-4FED-A03F-2ADB17F7487A}" type="presParOf" srcId="{B0EECB33-E2FB-4B7E-80A0-410F3AA2771D}" destId="{10E55719-78D5-4203-BF2F-92D54585029B}" srcOrd="0" destOrd="0" presId="urn:microsoft.com/office/officeart/2005/8/layout/vList2"/>
    <dgm:cxn modelId="{4F83A31E-5265-4977-A6C6-73E6F144F500}" type="presParOf" srcId="{B0EECB33-E2FB-4B7E-80A0-410F3AA2771D}" destId="{C98E75C1-4921-430B-9ED7-B3180A85A404}" srcOrd="1" destOrd="0" presId="urn:microsoft.com/office/officeart/2005/8/layout/vList2"/>
    <dgm:cxn modelId="{F532A8BF-BA1C-4628-BC19-B7E9A20D0FF7}" type="presParOf" srcId="{B0EECB33-E2FB-4B7E-80A0-410F3AA2771D}" destId="{D950B48F-0DDA-4000-B14E-860BBDDA655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E55719-78D5-4203-BF2F-92D54585029B}">
      <dsp:nvSpPr>
        <dsp:cNvPr id="0" name=""/>
        <dsp:cNvSpPr/>
      </dsp:nvSpPr>
      <dsp:spPr>
        <a:xfrm>
          <a:off x="0" y="1306126"/>
          <a:ext cx="3071834" cy="16499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ПРОСТЫЕ ЛИСТЬЯ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0" y="1306126"/>
        <a:ext cx="3071834" cy="1649944"/>
      </dsp:txXfrm>
    </dsp:sp>
    <dsp:sp modelId="{D950B48F-0DDA-4000-B14E-860BBDDA6552}">
      <dsp:nvSpPr>
        <dsp:cNvPr id="0" name=""/>
        <dsp:cNvSpPr/>
      </dsp:nvSpPr>
      <dsp:spPr>
        <a:xfrm>
          <a:off x="0" y="3143270"/>
          <a:ext cx="3071834" cy="1551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СЛОЖНЫЕ ЛИСТЬЯ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0" y="3143270"/>
        <a:ext cx="3071834" cy="1551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86E5A-364C-49CE-94D1-37AE3A96F241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79EB8-CC4A-4C68-BBDB-051988F0C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79EB8-CC4A-4C68-BBDB-051988F0C18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gif"/><Relationship Id="rId7" Type="http://schemas.openxmlformats.org/officeDocument/2006/relationships/image" Target="../media/image3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13.gif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51.gif"/><Relationship Id="rId4" Type="http://schemas.openxmlformats.org/officeDocument/2006/relationships/image" Target="../media/image50.jpeg"/><Relationship Id="rId9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4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11.jpeg"/><Relationship Id="rId4" Type="http://schemas.openxmlformats.org/officeDocument/2006/relationships/image" Target="../media/image57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54.jpeg"/><Relationship Id="rId7" Type="http://schemas.openxmlformats.org/officeDocument/2006/relationships/image" Target="../media/image2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2.jpeg"/><Relationship Id="rId7" Type="http://schemas.openxmlformats.org/officeDocument/2006/relationships/image" Target="../media/image11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2.jpeg"/><Relationship Id="rId7" Type="http://schemas.openxmlformats.org/officeDocument/2006/relationships/image" Target="../media/image39.gif"/><Relationship Id="rId12" Type="http://schemas.microsoft.com/office/2007/relationships/diagramDrawing" Target="../diagrams/drawing1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2.gif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61.jpeg"/><Relationship Id="rId9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1%20&#1075;%209\&#1091;&#1088;&#1086;&#1082;&#1080;%20&#1087;&#1086;%20&#1076;&#1085;&#1103;&#1084;\8%20&#1085;&#1086;&#1103;&#1073;&#1088;&#1103;\&#1063;&#1090;&#1086;%20&#1101;&#1090;&#1086;%20&#1079;&#1072;%20&#1083;&#1080;&#1089;&#1090;&#1100;&#1103;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0.jpeg"/><Relationship Id="rId7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Мир вокруг нас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Что это      за листья</a:t>
            </a:r>
            <a:endParaRPr lang="ru-RU" sz="8800" b="1" spc="600" dirty="0">
              <a:ln w="38100"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6" name="Picture 2" descr="C:\Users\1\Pictures\КАРТИНКИ\АНИМИРОВАННЫЕ КАРТИНКИ\1 (35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807" y="1285860"/>
            <a:ext cx="2985911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Картинка 260 из 55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а 434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1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Картинка 877 из 25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786058"/>
            <a:ext cx="1950597" cy="269490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БЕРЁЗЫ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Картинка 68 из 25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1785950" cy="1785950"/>
          </a:xfrm>
          <a:prstGeom prst="rect">
            <a:avLst/>
          </a:prstGeom>
          <a:noFill/>
        </p:spPr>
      </p:pic>
      <p:pic>
        <p:nvPicPr>
          <p:cNvPr id="18436" name="Picture 4" descr="Картинка 276 из 25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71810"/>
            <a:ext cx="1928826" cy="1928826"/>
          </a:xfrm>
          <a:prstGeom prst="rect">
            <a:avLst/>
          </a:prstGeom>
          <a:noFill/>
        </p:spPr>
      </p:pic>
      <p:pic>
        <p:nvPicPr>
          <p:cNvPr id="18438" name="Picture 6" descr="Картинка 311 из 25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142984"/>
            <a:ext cx="2466968" cy="1735011"/>
          </a:xfrm>
          <a:prstGeom prst="rect">
            <a:avLst/>
          </a:prstGeom>
          <a:noFill/>
        </p:spPr>
      </p:pic>
      <p:pic>
        <p:nvPicPr>
          <p:cNvPr id="18440" name="Picture 8" descr="Картинка 502 из 25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071942"/>
            <a:ext cx="2119314" cy="2119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Картинка 26 из 310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5572140"/>
            <a:ext cx="2214578" cy="1096369"/>
          </a:xfrm>
          <a:prstGeom prst="rect">
            <a:avLst/>
          </a:prstGeom>
          <a:noFill/>
        </p:spPr>
      </p:pic>
      <p:pic>
        <p:nvPicPr>
          <p:cNvPr id="18446" name="Picture 14" descr="Картинка 1104 из 25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847834"/>
            <a:ext cx="1643074" cy="1643076"/>
          </a:xfrm>
          <a:prstGeom prst="rect">
            <a:avLst/>
          </a:prstGeom>
          <a:noFill/>
        </p:spPr>
      </p:pic>
      <p:pic>
        <p:nvPicPr>
          <p:cNvPr id="18448" name="Picture 16" descr="http://im4-tub.yandex.net/i?id=85767474&amp;tov=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5852" y="5143512"/>
            <a:ext cx="2000264" cy="150724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Admin\Мои документы\f_15683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50174" y="-1250196"/>
            <a:ext cx="6858000" cy="935834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436 из 25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ОСИНЫ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Картинка 13 из 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286256"/>
            <a:ext cx="2000252" cy="2000253"/>
          </a:xfrm>
          <a:prstGeom prst="rect">
            <a:avLst/>
          </a:prstGeom>
          <a:noFill/>
        </p:spPr>
      </p:pic>
      <p:pic>
        <p:nvPicPr>
          <p:cNvPr id="23556" name="Picture 4" descr="Картинка 58 из 404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785926"/>
            <a:ext cx="2495550" cy="3810000"/>
          </a:xfrm>
          <a:prstGeom prst="rect">
            <a:avLst/>
          </a:prstGeom>
          <a:noFill/>
        </p:spPr>
      </p:pic>
      <p:pic>
        <p:nvPicPr>
          <p:cNvPr id="23558" name="Picture 6" descr="Картинка 84 из 404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57628"/>
            <a:ext cx="2090743" cy="2563831"/>
          </a:xfrm>
          <a:prstGeom prst="rect">
            <a:avLst/>
          </a:prstGeom>
          <a:noFill/>
        </p:spPr>
      </p:pic>
      <p:pic>
        <p:nvPicPr>
          <p:cNvPr id="23560" name="Picture 8" descr="Картинка 579 из 404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1928802"/>
            <a:ext cx="2286010" cy="21590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а 58 из 404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22 из 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РЯБИНЫ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Картинка 188 из 98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357298"/>
            <a:ext cx="2809878" cy="2877316"/>
          </a:xfrm>
          <a:prstGeom prst="rect">
            <a:avLst/>
          </a:prstGeom>
          <a:noFill/>
        </p:spPr>
      </p:pic>
      <p:pic>
        <p:nvPicPr>
          <p:cNvPr id="27652" name="Picture 4" descr="Картинка 21 из 7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256"/>
            <a:ext cx="3584372" cy="2376488"/>
          </a:xfrm>
          <a:prstGeom prst="rect">
            <a:avLst/>
          </a:prstGeom>
          <a:noFill/>
        </p:spPr>
      </p:pic>
      <p:pic>
        <p:nvPicPr>
          <p:cNvPr id="27654" name="Picture 6" descr="Картинка 39 из 7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214818"/>
            <a:ext cx="2286016" cy="2286016"/>
          </a:xfrm>
          <a:prstGeom prst="rect">
            <a:avLst/>
          </a:prstGeom>
          <a:noFill/>
        </p:spPr>
      </p:pic>
      <p:pic>
        <p:nvPicPr>
          <p:cNvPr id="27656" name="Picture 8" descr="Картинка 576 из 7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643050"/>
            <a:ext cx="3214710" cy="246396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79 из 7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71951" y="-1271952"/>
            <a:ext cx="6885883" cy="942978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ФОТОГРАФИИ\img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214818"/>
            <a:ext cx="1643073" cy="2497026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786182" y="1928802"/>
            <a:ext cx="5214974" cy="2286016"/>
          </a:xfrm>
          <a:prstGeom prst="cloudCallout">
            <a:avLst>
              <a:gd name="adj1" fmla="val 16006"/>
              <a:gd name="adj2" fmla="val 770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Рыжий Егорка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Упал в озерко,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 не утонул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воды не всколыхнул.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7 из 6638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3000396" cy="3000396"/>
          </a:xfrm>
          <a:prstGeom prst="rect">
            <a:avLst/>
          </a:prstGeom>
          <a:noFill/>
        </p:spPr>
      </p:pic>
      <p:pic>
        <p:nvPicPr>
          <p:cNvPr id="1028" name="Picture 4" descr="http://im8-tub.yandex.net/i?id=23308577&amp;tov=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857232"/>
            <a:ext cx="1226567" cy="866775"/>
          </a:xfrm>
          <a:prstGeom prst="rect">
            <a:avLst/>
          </a:prstGeom>
          <a:noFill/>
        </p:spPr>
      </p:pic>
      <p:pic>
        <p:nvPicPr>
          <p:cNvPr id="1030" name="Picture 6" descr="Картинка 136 из 55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857232"/>
            <a:ext cx="1143008" cy="1656534"/>
          </a:xfrm>
          <a:prstGeom prst="rect">
            <a:avLst/>
          </a:prstGeom>
          <a:noFill/>
        </p:spPr>
      </p:pic>
      <p:pic>
        <p:nvPicPr>
          <p:cNvPr id="1032" name="Picture 8" descr="Картинка 260 из 557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714356"/>
            <a:ext cx="1428760" cy="1218559"/>
          </a:xfrm>
          <a:prstGeom prst="rect">
            <a:avLst/>
          </a:prstGeom>
          <a:noFill/>
        </p:spPr>
      </p:pic>
      <p:pic>
        <p:nvPicPr>
          <p:cNvPr id="1034" name="Picture 10" descr="Картинка 642 из 59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1428736"/>
            <a:ext cx="1785950" cy="1464480"/>
          </a:xfrm>
          <a:prstGeom prst="rect">
            <a:avLst/>
          </a:prstGeom>
          <a:noFill/>
        </p:spPr>
      </p:pic>
      <p:pic>
        <p:nvPicPr>
          <p:cNvPr id="1036" name="Picture 12" descr="Картинка 716 из 59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4929198"/>
            <a:ext cx="3322989" cy="17144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26 из 7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Картинка 76 из 4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143116"/>
            <a:ext cx="2714644" cy="219365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ДУБА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Картинка 10 из 4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000108"/>
            <a:ext cx="2357454" cy="2229271"/>
          </a:xfrm>
          <a:prstGeom prst="rect">
            <a:avLst/>
          </a:prstGeom>
          <a:noFill/>
        </p:spPr>
      </p:pic>
      <p:pic>
        <p:nvPicPr>
          <p:cNvPr id="29700" name="Picture 4" descr="Картинка 13 из 40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92932"/>
            <a:ext cx="2357454" cy="3003126"/>
          </a:xfrm>
          <a:prstGeom prst="rect">
            <a:avLst/>
          </a:prstGeom>
          <a:noFill/>
        </p:spPr>
      </p:pic>
      <p:pic>
        <p:nvPicPr>
          <p:cNvPr id="29704" name="Picture 8" descr="Картинка 103 из 40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000108"/>
            <a:ext cx="1357322" cy="1357322"/>
          </a:xfrm>
          <a:prstGeom prst="rect">
            <a:avLst/>
          </a:prstGeom>
          <a:noFill/>
        </p:spPr>
      </p:pic>
      <p:pic>
        <p:nvPicPr>
          <p:cNvPr id="29706" name="Picture 10" descr="Картинка 231 из 40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572008"/>
            <a:ext cx="1428760" cy="2116681"/>
          </a:xfrm>
          <a:prstGeom prst="rect">
            <a:avLst/>
          </a:prstGeom>
          <a:noFill/>
        </p:spPr>
      </p:pic>
      <p:pic>
        <p:nvPicPr>
          <p:cNvPr id="29708" name="Picture 12" descr="Картинка 232 из 40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1714488"/>
            <a:ext cx="1571636" cy="2123832"/>
          </a:xfrm>
          <a:prstGeom prst="rect">
            <a:avLst/>
          </a:prstGeom>
          <a:noFill/>
        </p:spPr>
      </p:pic>
      <p:pic>
        <p:nvPicPr>
          <p:cNvPr id="29710" name="Picture 14" descr="Картинка 246 из 409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4286256"/>
            <a:ext cx="1500198" cy="1742166"/>
          </a:xfrm>
          <a:prstGeom prst="rect">
            <a:avLst/>
          </a:prstGeom>
          <a:noFill/>
        </p:spPr>
      </p:pic>
      <p:pic>
        <p:nvPicPr>
          <p:cNvPr id="29712" name="Picture 16" descr="Картинка 334 из 40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3643314"/>
            <a:ext cx="1559870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Картинка 334 из 4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Картинка 156 из 693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2 из 6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286116" cy="272142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КАШТАНА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8" name="Picture 4" descr="Картинка 122 из 6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214818"/>
            <a:ext cx="2143140" cy="2221550"/>
          </a:xfrm>
          <a:prstGeom prst="rect">
            <a:avLst/>
          </a:prstGeom>
          <a:noFill/>
        </p:spPr>
      </p:pic>
      <p:pic>
        <p:nvPicPr>
          <p:cNvPr id="31750" name="Picture 6" descr="Картинка 641 из 6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1142984"/>
            <a:ext cx="1428760" cy="986432"/>
          </a:xfrm>
          <a:prstGeom prst="rect">
            <a:avLst/>
          </a:prstGeom>
          <a:noFill/>
        </p:spPr>
      </p:pic>
      <p:pic>
        <p:nvPicPr>
          <p:cNvPr id="31754" name="Picture 10" descr="Картинка 301 из 150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214818"/>
            <a:ext cx="1857388" cy="2198092"/>
          </a:xfrm>
          <a:prstGeom prst="rect">
            <a:avLst/>
          </a:prstGeom>
          <a:noFill/>
        </p:spPr>
      </p:pic>
      <p:pic>
        <p:nvPicPr>
          <p:cNvPr id="31756" name="Picture 12" descr="Картинка 301 из 15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929" y="4214818"/>
            <a:ext cx="2144211" cy="2071702"/>
          </a:xfrm>
          <a:prstGeom prst="rect">
            <a:avLst/>
          </a:prstGeom>
          <a:noFill/>
        </p:spPr>
      </p:pic>
      <p:pic>
        <p:nvPicPr>
          <p:cNvPr id="31752" name="Picture 8" descr="Картинка 143 из 150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1928802"/>
            <a:ext cx="2107063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Картинка 301 из 15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12 из 6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http://im4-tub.yandex.net/i?id=85767474&amp;tov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468366" y="1175181"/>
            <a:ext cx="2000264" cy="1507243"/>
          </a:xfrm>
          <a:prstGeom prst="rect">
            <a:avLst/>
          </a:prstGeom>
          <a:noFill/>
        </p:spPr>
      </p:pic>
      <p:pic>
        <p:nvPicPr>
          <p:cNvPr id="17" name="Picture 16" descr="Картинка 334 из 4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80043" y="305918"/>
            <a:ext cx="1540576" cy="2214578"/>
          </a:xfrm>
          <a:prstGeom prst="rect">
            <a:avLst/>
          </a:prstGeom>
          <a:noFill/>
        </p:spPr>
      </p:pic>
      <p:pic>
        <p:nvPicPr>
          <p:cNvPr id="31754" name="Picture 10" descr="Картинка 301 из 150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428736"/>
            <a:ext cx="1857388" cy="2198092"/>
          </a:xfrm>
          <a:prstGeom prst="rect">
            <a:avLst/>
          </a:prstGeom>
          <a:noFill/>
        </p:spPr>
      </p:pic>
      <p:pic>
        <p:nvPicPr>
          <p:cNvPr id="11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539635"/>
            <a:ext cx="2286015" cy="2318365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214282" y="2214554"/>
            <a:ext cx="4786346" cy="2071702"/>
          </a:xfrm>
          <a:prstGeom prst="cloudCallout">
            <a:avLst>
              <a:gd name="adj1" fmla="val -378"/>
              <a:gd name="adj2" fmla="val 8361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Рассмотрите листья. Обратите внимание на форму листа,                       их края.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Picture 8" descr="Картинка 99 из 31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3929066"/>
            <a:ext cx="1714512" cy="1758473"/>
          </a:xfrm>
          <a:prstGeom prst="rect">
            <a:avLst/>
          </a:prstGeom>
          <a:noFill/>
        </p:spPr>
      </p:pic>
      <p:pic>
        <p:nvPicPr>
          <p:cNvPr id="15" name="Picture 4" descr="Картинка 58 из 404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488" y="4240424"/>
            <a:ext cx="1714512" cy="2617576"/>
          </a:xfrm>
          <a:prstGeom prst="rect">
            <a:avLst/>
          </a:prstGeom>
          <a:noFill/>
        </p:spPr>
      </p:pic>
      <p:pic>
        <p:nvPicPr>
          <p:cNvPr id="16" name="Picture 6" descr="Картинка 39 из 77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429132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39635"/>
            <a:ext cx="2286015" cy="2318365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285720" y="1428736"/>
            <a:ext cx="5143536" cy="2714644"/>
          </a:xfrm>
          <a:prstGeom prst="cloudCallout">
            <a:avLst>
              <a:gd name="adj1" fmla="val -5835"/>
              <a:gd name="adj2" fmla="val 7567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Лист состоит из 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черешка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 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листовой пластинки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" name="Picture 4" descr="Картинка 58 из 404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500694" y="1428736"/>
            <a:ext cx="3177562" cy="485124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71934" y="5143512"/>
            <a:ext cx="471490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черешок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листовая 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пластинка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Картинка 191 из 31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566933" y="2362497"/>
            <a:ext cx="4541447" cy="4245561"/>
          </a:xfrm>
          <a:prstGeom prst="rect">
            <a:avLst/>
          </a:prstGeom>
          <a:noFill/>
        </p:spPr>
      </p:pic>
      <p:pic>
        <p:nvPicPr>
          <p:cNvPr id="11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39635"/>
            <a:ext cx="2286015" cy="2318365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285720" y="1928802"/>
            <a:ext cx="4929222" cy="2214578"/>
          </a:xfrm>
          <a:prstGeom prst="cloudCallout">
            <a:avLst>
              <a:gd name="adj1" fmla="val -5835"/>
              <a:gd name="adj2" fmla="val 7567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пластинка одна, то лист называется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простой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9389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ПРОСТОЙ ЛИСТ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ко 9"/>
          <p:cNvSpPr/>
          <p:nvPr/>
        </p:nvSpPr>
        <p:spPr>
          <a:xfrm>
            <a:off x="142844" y="857232"/>
            <a:ext cx="4500594" cy="1857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3500462" cy="112872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какое время года                         листья бывают такие разноцветные?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4429124" y="4714884"/>
            <a:ext cx="4500594" cy="1857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4857752" y="5072074"/>
            <a:ext cx="3500462" cy="112872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называется явление природы, когда листья осыпаются с деревьев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8" descr="Картинка 99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928670"/>
            <a:ext cx="3357586" cy="3443676"/>
          </a:xfrm>
          <a:prstGeom prst="rect">
            <a:avLst/>
          </a:prstGeom>
          <a:noFill/>
        </p:spPr>
      </p:pic>
      <p:pic>
        <p:nvPicPr>
          <p:cNvPr id="15" name="Picture 10" descr="Картинка 301 из 150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071810"/>
            <a:ext cx="3786214" cy="347340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39635"/>
            <a:ext cx="2286015" cy="2318365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285720" y="1928802"/>
            <a:ext cx="4929222" cy="2214578"/>
          </a:xfrm>
          <a:prstGeom prst="cloudCallout">
            <a:avLst>
              <a:gd name="adj1" fmla="val -5835"/>
              <a:gd name="adj2" fmla="val 7567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пластинок на черешке несколько то лист называется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сложный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9389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СЛОЖНЫЙ ЛИСТ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6" descr="Картинка 39 из 7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857752" y="2428868"/>
            <a:ext cx="4071966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Картинка 232 из 4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78734"/>
            <a:ext cx="1785950" cy="2413446"/>
          </a:xfrm>
          <a:prstGeom prst="rect">
            <a:avLst/>
          </a:prstGeom>
          <a:noFill/>
        </p:spPr>
      </p:pic>
      <p:pic>
        <p:nvPicPr>
          <p:cNvPr id="13" name="Picture 4" descr="Картинка 276 из 25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714356"/>
            <a:ext cx="1643074" cy="1643074"/>
          </a:xfrm>
          <a:prstGeom prst="rect">
            <a:avLst/>
          </a:prstGeom>
          <a:noFill/>
        </p:spPr>
      </p:pic>
      <p:pic>
        <p:nvPicPr>
          <p:cNvPr id="7" name="Picture 3" descr="C:\Documents and Settings\Admin\Мои документы\ФОТОГРАФИИ\img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214818"/>
            <a:ext cx="1643073" cy="2497026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4500562" y="2357430"/>
            <a:ext cx="4500594" cy="1785950"/>
          </a:xfrm>
          <a:prstGeom prst="cloudCallout">
            <a:avLst>
              <a:gd name="adj1" fmla="val 13566"/>
              <a:gd name="adj2" fmla="val 858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Определите, какие листья простые,                       а какие – сложные.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Picture 8" descr="Картинка 260 из 55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643446"/>
            <a:ext cx="2345309" cy="2000264"/>
          </a:xfrm>
          <a:prstGeom prst="rect">
            <a:avLst/>
          </a:prstGeom>
          <a:noFill/>
        </p:spPr>
      </p:pic>
      <p:pic>
        <p:nvPicPr>
          <p:cNvPr id="15" name="Picture 6" descr="Картинка 39 из 7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428992" y="500042"/>
            <a:ext cx="2286016" cy="2286016"/>
          </a:xfrm>
          <a:prstGeom prst="rect">
            <a:avLst/>
          </a:prstGeom>
          <a:noFill/>
        </p:spPr>
      </p:pic>
      <p:pic>
        <p:nvPicPr>
          <p:cNvPr id="17" name="Picture 10" descr="Картинка 301 из 150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214422"/>
            <a:ext cx="1857388" cy="2198092"/>
          </a:xfrm>
          <a:prstGeom prst="rect">
            <a:avLst/>
          </a:prstGeom>
          <a:noFill/>
        </p:spPr>
      </p:pic>
      <p:pic>
        <p:nvPicPr>
          <p:cNvPr id="14" name="Picture 2" descr="Картинка 13 из 45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4357694"/>
            <a:ext cx="2428892" cy="21938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Картинка 232 из 4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714356"/>
            <a:ext cx="1617374" cy="2185640"/>
          </a:xfrm>
          <a:prstGeom prst="rect">
            <a:avLst/>
          </a:prstGeom>
          <a:noFill/>
        </p:spPr>
      </p:pic>
      <p:pic>
        <p:nvPicPr>
          <p:cNvPr id="13" name="Picture 4" descr="Картинка 276 из 25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071546"/>
            <a:ext cx="1857388" cy="1857388"/>
          </a:xfrm>
          <a:prstGeom prst="rect">
            <a:avLst/>
          </a:prstGeom>
          <a:noFill/>
        </p:spPr>
      </p:pic>
      <p:pic>
        <p:nvPicPr>
          <p:cNvPr id="10" name="Picture 8" descr="Картинка 260 из 55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19" y="714356"/>
            <a:ext cx="1537167" cy="1311017"/>
          </a:xfrm>
          <a:prstGeom prst="rect">
            <a:avLst/>
          </a:prstGeom>
          <a:noFill/>
        </p:spPr>
      </p:pic>
      <p:pic>
        <p:nvPicPr>
          <p:cNvPr id="15" name="Picture 6" descr="Картинка 39 из 7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072198" y="4571984"/>
            <a:ext cx="2286016" cy="2286016"/>
          </a:xfrm>
          <a:prstGeom prst="rect">
            <a:avLst/>
          </a:prstGeom>
          <a:noFill/>
        </p:spPr>
      </p:pic>
      <p:pic>
        <p:nvPicPr>
          <p:cNvPr id="17" name="Picture 10" descr="Картинка 301 из 15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500570"/>
            <a:ext cx="1857388" cy="2198092"/>
          </a:xfrm>
          <a:prstGeom prst="rect">
            <a:avLst/>
          </a:prstGeom>
          <a:noFill/>
        </p:spPr>
      </p:pic>
      <p:pic>
        <p:nvPicPr>
          <p:cNvPr id="14" name="Picture 2" descr="Картинка 13 из 4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714356"/>
            <a:ext cx="1558879" cy="1408020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/>
        </p:nvGraphicFramePr>
        <p:xfrm>
          <a:off x="3000364" y="857232"/>
          <a:ext cx="3071834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85720" y="1214422"/>
            <a:ext cx="4967294" cy="77153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Клейкие листочки, зелёные почки.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 белой корой стоит под горой.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5000628" y="5429264"/>
            <a:ext cx="3857652" cy="90010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Что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за </a:t>
            </a:r>
            <a:r>
              <a:rPr lang="ru-RU" sz="24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дерево стоит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Ветра нет, а лист дрожит.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6" descr="http://im4-tub.yandex.net/i?id=85767474&amp;tov=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62284">
            <a:off x="4305728" y="1427602"/>
            <a:ext cx="4789747" cy="3609180"/>
          </a:xfrm>
          <a:prstGeom prst="rect">
            <a:avLst/>
          </a:prstGeom>
          <a:noFill/>
        </p:spPr>
      </p:pic>
      <p:pic>
        <p:nvPicPr>
          <p:cNvPr id="11" name="Picture 2" descr="Картинка 13 из 4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7973">
            <a:off x="159692" y="2517154"/>
            <a:ext cx="3786202" cy="37862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85720" y="1214422"/>
            <a:ext cx="4967294" cy="77153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Весной зеленела, летом загорала,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Осенью надела красные кораллы.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4857752" y="5643578"/>
            <a:ext cx="4143404" cy="90010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из крошки-бочки вылез,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Корешки</a:t>
            </a:r>
            <a:r>
              <a:rPr lang="ru-RU" sz="24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пустил и вырос,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Стал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высо</a:t>
            </a:r>
            <a:r>
              <a:rPr lang="ru-RU" sz="24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к я и могуч,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Не боюсь ни гроз, ни туч.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Я кормлю свиней и белок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Ничего, что плод мой мелок.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 descr="Картинка 21 из 77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928670"/>
            <a:ext cx="4309895" cy="3214710"/>
          </a:xfrm>
          <a:prstGeom prst="rect">
            <a:avLst/>
          </a:prstGeom>
          <a:noFill/>
        </p:spPr>
      </p:pic>
      <p:pic>
        <p:nvPicPr>
          <p:cNvPr id="9" name="Picture 2" descr="Картинка 10 из 409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99545">
            <a:off x="405832" y="2742200"/>
            <a:ext cx="3587831" cy="339274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Что это за листь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3538534" cy="18288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Листики кружатся,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Падают в лужицы,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Ветки гнутся и шуршат,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Тихо шепчут «Листопад!»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Листопад, листопад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Засыпает старый сад!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5286380" y="4500570"/>
            <a:ext cx="3357586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Листья,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словно бабочки,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Кружатся,</a:t>
            </a:r>
            <a:r>
              <a:rPr lang="ru-RU" sz="24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порхают,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крыльцо, и лавочку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Листья</a:t>
            </a:r>
            <a:r>
              <a:rPr lang="ru-RU" sz="24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осыпают.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Листопад,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листопад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Засыпает</a:t>
            </a:r>
            <a:r>
              <a:rPr lang="ru-RU" sz="24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старый сад!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2" descr="Картинка 191 из 316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429000"/>
            <a:ext cx="4232100" cy="3245429"/>
          </a:xfrm>
          <a:prstGeom prst="rect">
            <a:avLst/>
          </a:prstGeom>
          <a:noFill/>
        </p:spPr>
      </p:pic>
      <p:pic>
        <p:nvPicPr>
          <p:cNvPr id="9" name="Picture 6" descr="Картинка 311 из 25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71546"/>
            <a:ext cx="3967166" cy="27900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Картинка 191 из 316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01728">
            <a:off x="1168984" y="455891"/>
            <a:ext cx="1900753" cy="1457612"/>
          </a:xfrm>
          <a:prstGeom prst="rect">
            <a:avLst/>
          </a:prstGeom>
          <a:noFill/>
        </p:spPr>
      </p:pic>
      <p:pic>
        <p:nvPicPr>
          <p:cNvPr id="10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539635"/>
            <a:ext cx="2286015" cy="2318365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214282" y="1643050"/>
            <a:ext cx="8786874" cy="2428892"/>
          </a:xfrm>
          <a:prstGeom prst="cloudCallout">
            <a:avLst>
              <a:gd name="adj1" fmla="val -21836"/>
              <a:gd name="adj2" fmla="val 914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57224" y="3071810"/>
            <a:ext cx="7786742" cy="8572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осеннем лесу хозяйничает художница – осень. Она не жалеет красок для деревьев, раскрашивая их листву в жёлтые, оранжевые, красные цвета. Начинается пора листопада. Почему осенью с деревьев опадают                         листья?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" name="Picture 12" descr="Картинка 301 из 150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40" y="571480"/>
            <a:ext cx="1428760" cy="1380445"/>
          </a:xfrm>
          <a:prstGeom prst="rect">
            <a:avLst/>
          </a:prstGeom>
          <a:noFill/>
        </p:spPr>
      </p:pic>
      <p:pic>
        <p:nvPicPr>
          <p:cNvPr id="13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286256"/>
            <a:ext cx="4117053" cy="244449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539635"/>
            <a:ext cx="2286015" cy="2318365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142844" y="785794"/>
            <a:ext cx="8858312" cy="3429024"/>
          </a:xfrm>
          <a:prstGeom prst="cloudCallout">
            <a:avLst>
              <a:gd name="adj1" fmla="val -22661"/>
              <a:gd name="adj2" fmla="val 763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42910" y="2571744"/>
            <a:ext cx="8143932" cy="114300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Осенью становится холодно и ветрено. Солнце светит мало, и                         листья не могут жить так же, как в тёплые дни. Вокруг ножки листа нарастает лубяной слой. Вода не может проникнуть в лист. Умирающий лист меняет цвет, затем высыхает и отмирает. Ветер срывает его с дерева. После того, как все листья опадают, дерево засыпает до весны. Опавшие листья, как тёплая перина, будут защищать корни дерева от морозов, а весной, перегнив под дождями, удобрят почву                                     и дадут деревьям полезные вещества.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4" name="Picture 12" descr="Картинка 191 из 31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857752" y="3857629"/>
            <a:ext cx="3929090" cy="301534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>
            <a:off x="4572000" y="785794"/>
            <a:ext cx="4429156" cy="1571636"/>
          </a:xfrm>
          <a:prstGeom prst="cloudCallout">
            <a:avLst>
              <a:gd name="adj1" fmla="val 13857"/>
              <a:gd name="adj2" fmla="val 1933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929190" y="1500174"/>
            <a:ext cx="3857652" cy="64294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народе существует много примет, связанных с этим явлением природы.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Picture 3" descr="C:\Documents and Settings\Admin\Мои документы\ФОТОГРАФИИ\img02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4214818"/>
            <a:ext cx="1643073" cy="2497026"/>
          </a:xfrm>
          <a:prstGeom prst="rect">
            <a:avLst/>
          </a:prstGeom>
          <a:noFill/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214282" y="4857760"/>
            <a:ext cx="6429420" cy="64294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Поздний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листопад – на неурожайный год.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Когда лист с дуба и берёзы опал чисто, то год будет хорошим, урожайным.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Если лисья, осыпаясь, лягут изнанкою</a:t>
            </a:r>
            <a:r>
              <a:rPr lang="ru-RU" sz="24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вверх –                        к урожаю и тёплой зиме, лицевой стороной вверх – к холодной зиме.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Картинка 260 из 557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642918"/>
            <a:ext cx="2010265" cy="1714512"/>
          </a:xfrm>
          <a:prstGeom prst="rect">
            <a:avLst/>
          </a:prstGeom>
          <a:noFill/>
        </p:spPr>
      </p:pic>
      <p:pic>
        <p:nvPicPr>
          <p:cNvPr id="12" name="Picture 4" descr="Картинка 122 из 69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457874" y="5114762"/>
            <a:ext cx="1571636" cy="162913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 descr="Картинка 877 из 25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785794"/>
            <a:ext cx="1714512" cy="2368736"/>
          </a:xfrm>
          <a:prstGeom prst="rect">
            <a:avLst/>
          </a:prstGeom>
          <a:noFill/>
        </p:spPr>
      </p:pic>
      <p:pic>
        <p:nvPicPr>
          <p:cNvPr id="10" name="Picture 10" descr="Картинка 143 из 31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714356"/>
            <a:ext cx="2359666" cy="1571636"/>
          </a:xfrm>
          <a:prstGeom prst="rect">
            <a:avLst/>
          </a:prstGeom>
          <a:noFill/>
        </p:spPr>
      </p:pic>
      <p:pic>
        <p:nvPicPr>
          <p:cNvPr id="11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39635"/>
            <a:ext cx="2286015" cy="2318365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214282" y="2285992"/>
            <a:ext cx="5500726" cy="2000264"/>
          </a:xfrm>
          <a:prstGeom prst="cloudCallout">
            <a:avLst>
              <a:gd name="adj1" fmla="val -6591"/>
              <a:gd name="adj2" fmla="val 808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Скажите, одинаковые эти листья или разные. Чем они отличаются друг от друга?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" name="Picture 4" descr="Картинка 58 из 404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488" y="4240424"/>
            <a:ext cx="1714512" cy="2617576"/>
          </a:xfrm>
          <a:prstGeom prst="rect">
            <a:avLst/>
          </a:prstGeom>
          <a:noFill/>
        </p:spPr>
      </p:pic>
      <p:pic>
        <p:nvPicPr>
          <p:cNvPr id="16" name="Picture 6" descr="Картинка 39 из 7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714752"/>
            <a:ext cx="1928826" cy="1928826"/>
          </a:xfrm>
          <a:prstGeom prst="rect">
            <a:avLst/>
          </a:prstGeom>
          <a:noFill/>
        </p:spPr>
      </p:pic>
      <p:pic>
        <p:nvPicPr>
          <p:cNvPr id="19" name="Picture 10" descr="Картинка 231 из 40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1000108"/>
            <a:ext cx="1428760" cy="2116681"/>
          </a:xfrm>
          <a:prstGeom prst="rect">
            <a:avLst/>
          </a:prstGeom>
          <a:noFill/>
        </p:spPr>
      </p:pic>
      <p:pic>
        <p:nvPicPr>
          <p:cNvPr id="20" name="Picture 8" descr="Картинка 143 из 150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4469870"/>
            <a:ext cx="2071702" cy="238813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16" descr="Картинка 228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2450848" cy="2083134"/>
          </a:xfrm>
          <a:prstGeom prst="rect">
            <a:avLst/>
          </a:prstGeom>
          <a:noFill/>
        </p:spPr>
      </p:pic>
      <p:pic>
        <p:nvPicPr>
          <p:cNvPr id="15370" name="Picture 10" descr="Картинка 143 из 31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500174"/>
            <a:ext cx="2788697" cy="185738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КЛЁНА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Картинка 14 из 31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00174"/>
            <a:ext cx="2643174" cy="176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Картинка 8 из 31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5764" y="4643446"/>
            <a:ext cx="3268236" cy="2099801"/>
          </a:xfrm>
          <a:prstGeom prst="rect">
            <a:avLst/>
          </a:prstGeom>
          <a:noFill/>
        </p:spPr>
      </p:pic>
      <p:pic>
        <p:nvPicPr>
          <p:cNvPr id="15366" name="Picture 6" descr="Картинка 52 из 31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357682"/>
            <a:ext cx="2214578" cy="2214579"/>
          </a:xfrm>
          <a:prstGeom prst="rect">
            <a:avLst/>
          </a:prstGeom>
          <a:noFill/>
        </p:spPr>
      </p:pic>
      <p:pic>
        <p:nvPicPr>
          <p:cNvPr id="15368" name="Picture 8" descr="Картинка 99 из 316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2500306"/>
            <a:ext cx="2000264" cy="2051552"/>
          </a:xfrm>
          <a:prstGeom prst="rect">
            <a:avLst/>
          </a:prstGeom>
          <a:noFill/>
        </p:spPr>
      </p:pic>
      <p:pic>
        <p:nvPicPr>
          <p:cNvPr id="15372" name="Picture 12" descr="Картинка 191 из 316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3071810"/>
            <a:ext cx="2571768" cy="2102421"/>
          </a:xfrm>
          <a:prstGeom prst="rect">
            <a:avLst/>
          </a:prstGeom>
          <a:noFill/>
        </p:spPr>
      </p:pic>
      <p:pic>
        <p:nvPicPr>
          <p:cNvPr id="14" name="Picture 8" descr="Картинка 260 из 557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76577" y="714356"/>
            <a:ext cx="2010265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371</Words>
  <Application>Microsoft Office PowerPoint</Application>
  <PresentationFormat>Экран (4:3)</PresentationFormat>
  <Paragraphs>50</Paragraphs>
  <Slides>35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Мир вокруг нас</vt:lpstr>
      <vt:lpstr>Слайд 2</vt:lpstr>
      <vt:lpstr>В какое время года                         листья бывают такие разноцветные?</vt:lpstr>
      <vt:lpstr>Листики кружатся, Падают в лужицы, Ветки гнутся и шуршат, Тихо шепчут «Листопад!» Листопад, листопад Засыпает старый сад!</vt:lpstr>
      <vt:lpstr>В осеннем лесу хозяйничает художница – осень. Она не жалеет красок для деревьев, раскрашивая их листву в жёлтые, оранжевые, красные цвета. Начинается пора листопада. Почему осенью с деревьев опадают                         листья?</vt:lpstr>
      <vt:lpstr>Осенью становится холодно и ветрено. Солнце светит мало, и                         листья не могут жить так же, как в тёплые дни. Вокруг ножки листа нарастает лубяной слой. Вода не может проникнуть в лист. Умирающий лист меняет цвет, затем высыхает и отмирает. Ветер срывает его с дерева. После того, как все листья опадают, дерево засыпает до весны. Опавшие листья, как тёплая перина, будут защищать корни дерева от морозов, а весной, перегнив под дождями, удобрят почву                                     и дадут деревьям полезные вещества.</vt:lpstr>
      <vt:lpstr>В народе существует много примет, связанных с этим явлением природы.</vt:lpstr>
      <vt:lpstr>Слайд 8</vt:lpstr>
      <vt:lpstr>Лист КЛЁНА</vt:lpstr>
      <vt:lpstr>Слайд 10</vt:lpstr>
      <vt:lpstr>Слайд 11</vt:lpstr>
      <vt:lpstr>Лист БЕРЁЗЫ</vt:lpstr>
      <vt:lpstr>Слайд 13</vt:lpstr>
      <vt:lpstr>Слайд 14</vt:lpstr>
      <vt:lpstr>Лист ОСИНЫ</vt:lpstr>
      <vt:lpstr>Слайд 16</vt:lpstr>
      <vt:lpstr>Слайд 17</vt:lpstr>
      <vt:lpstr>Лист РЯБИНЫ</vt:lpstr>
      <vt:lpstr>Слайд 19</vt:lpstr>
      <vt:lpstr>Слайд 20</vt:lpstr>
      <vt:lpstr>Лист ДУБА</vt:lpstr>
      <vt:lpstr>Слайд 22</vt:lpstr>
      <vt:lpstr>Слайд 23</vt:lpstr>
      <vt:lpstr>Лист КАШТАНА</vt:lpstr>
      <vt:lpstr>Слайд 25</vt:lpstr>
      <vt:lpstr>Слайд 26</vt:lpstr>
      <vt:lpstr>Слайд 27</vt:lpstr>
      <vt:lpstr>                         черешок         листовая  пластинка</vt:lpstr>
      <vt:lpstr>ПРОСТОЙ ЛИСТ</vt:lpstr>
      <vt:lpstr>СЛОЖНЫЙ ЛИСТ</vt:lpstr>
      <vt:lpstr>Слайд 31</vt:lpstr>
      <vt:lpstr>Слайд 32</vt:lpstr>
      <vt:lpstr>Клейкие листочки, зелёные почки. С белой корой стоит под горой.</vt:lpstr>
      <vt:lpstr>Весной зеленела, летом загорала, Осенью надела красные кораллы.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Admin</cp:lastModifiedBy>
  <cp:revision>30</cp:revision>
  <dcterms:created xsi:type="dcterms:W3CDTF">2009-07-24T21:26:14Z</dcterms:created>
  <dcterms:modified xsi:type="dcterms:W3CDTF">2019-03-16T15:11:24Z</dcterms:modified>
</cp:coreProperties>
</file>