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2"/>
  </p:notesMasterIdLst>
  <p:sldIdLst>
    <p:sldId id="269" r:id="rId2"/>
    <p:sldId id="284" r:id="rId3"/>
    <p:sldId id="270" r:id="rId4"/>
    <p:sldId id="317" r:id="rId5"/>
    <p:sldId id="318" r:id="rId6"/>
    <p:sldId id="267" r:id="rId7"/>
    <p:sldId id="268" r:id="rId8"/>
    <p:sldId id="271" r:id="rId9"/>
    <p:sldId id="319" r:id="rId10"/>
    <p:sldId id="272" r:id="rId11"/>
    <p:sldId id="285" r:id="rId12"/>
    <p:sldId id="286" r:id="rId13"/>
    <p:sldId id="312" r:id="rId14"/>
    <p:sldId id="313" r:id="rId15"/>
    <p:sldId id="288" r:id="rId16"/>
    <p:sldId id="289" r:id="rId17"/>
    <p:sldId id="290" r:id="rId18"/>
    <p:sldId id="291" r:id="rId19"/>
    <p:sldId id="299" r:id="rId20"/>
    <p:sldId id="300" r:id="rId21"/>
    <p:sldId id="301" r:id="rId22"/>
    <p:sldId id="302" r:id="rId23"/>
    <p:sldId id="303" r:id="rId24"/>
    <p:sldId id="304" r:id="rId25"/>
    <p:sldId id="305" r:id="rId26"/>
    <p:sldId id="306" r:id="rId27"/>
    <p:sldId id="308" r:id="rId28"/>
    <p:sldId id="309" r:id="rId29"/>
    <p:sldId id="310" r:id="rId30"/>
    <p:sldId id="311" r:id="rId31"/>
    <p:sldId id="273" r:id="rId32"/>
    <p:sldId id="279" r:id="rId33"/>
    <p:sldId id="280" r:id="rId34"/>
    <p:sldId id="281" r:id="rId35"/>
    <p:sldId id="314" r:id="rId36"/>
    <p:sldId id="315" r:id="rId37"/>
    <p:sldId id="316" r:id="rId38"/>
    <p:sldId id="282" r:id="rId39"/>
    <p:sldId id="320" r:id="rId40"/>
    <p:sldId id="283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DFEE"/>
    <a:srgbClr val="99CC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42" autoAdjust="0"/>
    <p:restoredTop sz="94660"/>
  </p:normalViewPr>
  <p:slideViewPr>
    <p:cSldViewPr>
      <p:cViewPr varScale="1">
        <p:scale>
          <a:sx n="68" d="100"/>
          <a:sy n="68" d="100"/>
        </p:scale>
        <p:origin x="-8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E408CF-AE92-4BBF-BC7A-79B852A19F80}" type="datetimeFigureOut">
              <a:rPr lang="ru-RU" smtClean="0"/>
              <a:pPr/>
              <a:t>18.01.2019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53CADB-0941-43C9-BF05-E0B5FFDBAB0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BDB49F4-5E9B-4F90-8F65-01EA601E2DE6}" type="slidenum">
              <a:rPr lang="ru-RU" altLang="ru-RU" smtClean="0"/>
              <a:pPr/>
              <a:t>2</a:t>
            </a:fld>
            <a:endParaRPr lang="ru-RU" altLang="ru-RU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3CADB-0941-43C9-BF05-E0B5FFDBAB07}" type="slidenum">
              <a:rPr lang="ru-RU" smtClean="0"/>
              <a:pPr/>
              <a:t>6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C004E-447B-407F-A247-9B500CB4A08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18.01.2019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74C5A-AA5F-4E86-B78B-DED6C361D4D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Скругленный прямоугольник 8"/>
          <p:cNvSpPr/>
          <p:nvPr userDrawn="1"/>
        </p:nvSpPr>
        <p:spPr>
          <a:xfrm>
            <a:off x="251520" y="188640"/>
            <a:ext cx="8640960" cy="6480720"/>
          </a:xfrm>
          <a:prstGeom prst="roundRect">
            <a:avLst>
              <a:gd name="adj" fmla="val 6245"/>
            </a:avLst>
          </a:prstGeom>
          <a:solidFill>
            <a:srgbClr val="FFFFFF">
              <a:alpha val="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grpSp>
        <p:nvGrpSpPr>
          <p:cNvPr id="7" name="Группа 29"/>
          <p:cNvGrpSpPr/>
          <p:nvPr userDrawn="1"/>
        </p:nvGrpSpPr>
        <p:grpSpPr>
          <a:xfrm>
            <a:off x="7439620" y="405370"/>
            <a:ext cx="1235694" cy="1303289"/>
            <a:chOff x="7439620" y="405370"/>
            <a:chExt cx="1235694" cy="1303289"/>
          </a:xfrm>
        </p:grpSpPr>
        <p:sp>
          <p:nvSpPr>
            <p:cNvPr id="12" name="TextBox 11"/>
            <p:cNvSpPr txBox="1"/>
            <p:nvPr userDrawn="1"/>
          </p:nvSpPr>
          <p:spPr>
            <a:xfrm rot="20187867">
              <a:off x="7439620" y="405370"/>
              <a:ext cx="1235694" cy="1303289"/>
            </a:xfrm>
            <a:prstGeom prst="rect">
              <a:avLst/>
            </a:prstGeom>
            <a:noFill/>
          </p:spPr>
          <p:txBody>
            <a:bodyPr wrap="square" rtlCol="0">
              <a:prstTxWarp prst="textArchDown">
                <a:avLst/>
              </a:prstTxWarp>
              <a:spAutoFit/>
            </a:bodyPr>
            <a:lstStyle/>
            <a:p>
              <a:r>
                <a:rPr lang="ru-RU" sz="2400" b="1" dirty="0">
                  <a:ln w="10541" cmpd="sng">
                    <a:solidFill>
                      <a:srgbClr val="4F81BD">
                        <a:shade val="88000"/>
                        <a:satMod val="11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4F81BD">
                          <a:tint val="40000"/>
                          <a:satMod val="250000"/>
                        </a:srgbClr>
                      </a:gs>
                      <a:gs pos="9000">
                        <a:srgbClr val="4F81BD">
                          <a:tint val="52000"/>
                          <a:satMod val="300000"/>
                        </a:srgbClr>
                      </a:gs>
                      <a:gs pos="50000">
                        <a:srgbClr val="4F81BD">
                          <a:shade val="20000"/>
                          <a:satMod val="300000"/>
                        </a:srgbClr>
                      </a:gs>
                      <a:gs pos="79000">
                        <a:srgbClr val="4F81BD">
                          <a:tint val="52000"/>
                          <a:satMod val="300000"/>
                        </a:srgbClr>
                      </a:gs>
                      <a:gs pos="100000">
                        <a:srgbClr val="4F81BD">
                          <a:tint val="40000"/>
                          <a:satMod val="250000"/>
                        </a:srgbClr>
                      </a:gs>
                    </a:gsLst>
                    <a:lin ang="5400000"/>
                  </a:gradFill>
                </a:rPr>
                <a:t>реки и озёра</a:t>
              </a:r>
            </a:p>
          </p:txBody>
        </p:sp>
        <p:grpSp>
          <p:nvGrpSpPr>
            <p:cNvPr id="8" name="Группа 28"/>
            <p:cNvGrpSpPr/>
            <p:nvPr userDrawn="1"/>
          </p:nvGrpSpPr>
          <p:grpSpPr>
            <a:xfrm>
              <a:off x="7757244" y="467482"/>
              <a:ext cx="720080" cy="1006252"/>
              <a:chOff x="7666523" y="305432"/>
              <a:chExt cx="883877" cy="1235145"/>
            </a:xfrm>
          </p:grpSpPr>
          <p:sp>
            <p:nvSpPr>
              <p:cNvPr id="16" name="Полилиния 15"/>
              <p:cNvSpPr/>
              <p:nvPr userDrawn="1"/>
            </p:nvSpPr>
            <p:spPr>
              <a:xfrm rot="399949">
                <a:off x="7666523" y="305432"/>
                <a:ext cx="883877" cy="1235145"/>
              </a:xfrm>
              <a:custGeom>
                <a:avLst/>
                <a:gdLst>
                  <a:gd name="connsiteX0" fmla="*/ 105833 w 378883"/>
                  <a:gd name="connsiteY0" fmla="*/ 8467 h 518584"/>
                  <a:gd name="connsiteX1" fmla="*/ 80433 w 378883"/>
                  <a:gd name="connsiteY1" fmla="*/ 148167 h 518584"/>
                  <a:gd name="connsiteX2" fmla="*/ 16933 w 378883"/>
                  <a:gd name="connsiteY2" fmla="*/ 287867 h 518584"/>
                  <a:gd name="connsiteX3" fmla="*/ 29633 w 378883"/>
                  <a:gd name="connsiteY3" fmla="*/ 440267 h 518584"/>
                  <a:gd name="connsiteX4" fmla="*/ 194733 w 378883"/>
                  <a:gd name="connsiteY4" fmla="*/ 516467 h 518584"/>
                  <a:gd name="connsiteX5" fmla="*/ 359833 w 378883"/>
                  <a:gd name="connsiteY5" fmla="*/ 427567 h 518584"/>
                  <a:gd name="connsiteX6" fmla="*/ 309033 w 378883"/>
                  <a:gd name="connsiteY6" fmla="*/ 224367 h 518584"/>
                  <a:gd name="connsiteX7" fmla="*/ 143933 w 378883"/>
                  <a:gd name="connsiteY7" fmla="*/ 97367 h 518584"/>
                  <a:gd name="connsiteX8" fmla="*/ 105833 w 378883"/>
                  <a:gd name="connsiteY8" fmla="*/ 8467 h 518584"/>
                  <a:gd name="connsiteX0" fmla="*/ 136353 w 409403"/>
                  <a:gd name="connsiteY0" fmla="*/ 8467 h 518584"/>
                  <a:gd name="connsiteX1" fmla="*/ 110953 w 409403"/>
                  <a:gd name="connsiteY1" fmla="*/ 148167 h 518584"/>
                  <a:gd name="connsiteX2" fmla="*/ 8467 w 409403"/>
                  <a:gd name="connsiteY2" fmla="*/ 304626 h 518584"/>
                  <a:gd name="connsiteX3" fmla="*/ 60153 w 409403"/>
                  <a:gd name="connsiteY3" fmla="*/ 440267 h 518584"/>
                  <a:gd name="connsiteX4" fmla="*/ 225253 w 409403"/>
                  <a:gd name="connsiteY4" fmla="*/ 516467 h 518584"/>
                  <a:gd name="connsiteX5" fmla="*/ 390353 w 409403"/>
                  <a:gd name="connsiteY5" fmla="*/ 427567 h 518584"/>
                  <a:gd name="connsiteX6" fmla="*/ 339553 w 409403"/>
                  <a:gd name="connsiteY6" fmla="*/ 224367 h 518584"/>
                  <a:gd name="connsiteX7" fmla="*/ 174453 w 409403"/>
                  <a:gd name="connsiteY7" fmla="*/ 97367 h 518584"/>
                  <a:gd name="connsiteX8" fmla="*/ 136353 w 409403"/>
                  <a:gd name="connsiteY8" fmla="*/ 8467 h 518584"/>
                  <a:gd name="connsiteX0" fmla="*/ 137616 w 410666"/>
                  <a:gd name="connsiteY0" fmla="*/ 8467 h 526440"/>
                  <a:gd name="connsiteX1" fmla="*/ 112216 w 410666"/>
                  <a:gd name="connsiteY1" fmla="*/ 148167 h 526440"/>
                  <a:gd name="connsiteX2" fmla="*/ 9730 w 410666"/>
                  <a:gd name="connsiteY2" fmla="*/ 304626 h 526440"/>
                  <a:gd name="connsiteX3" fmla="*/ 53836 w 410666"/>
                  <a:gd name="connsiteY3" fmla="*/ 487402 h 526440"/>
                  <a:gd name="connsiteX4" fmla="*/ 226516 w 410666"/>
                  <a:gd name="connsiteY4" fmla="*/ 516467 h 526440"/>
                  <a:gd name="connsiteX5" fmla="*/ 391616 w 410666"/>
                  <a:gd name="connsiteY5" fmla="*/ 427567 h 526440"/>
                  <a:gd name="connsiteX6" fmla="*/ 340816 w 410666"/>
                  <a:gd name="connsiteY6" fmla="*/ 224367 h 526440"/>
                  <a:gd name="connsiteX7" fmla="*/ 175716 w 410666"/>
                  <a:gd name="connsiteY7" fmla="*/ 97367 h 526440"/>
                  <a:gd name="connsiteX8" fmla="*/ 137616 w 410666"/>
                  <a:gd name="connsiteY8" fmla="*/ 8467 h 526440"/>
                  <a:gd name="connsiteX0" fmla="*/ 137616 w 406366"/>
                  <a:gd name="connsiteY0" fmla="*/ 8467 h 521249"/>
                  <a:gd name="connsiteX1" fmla="*/ 112216 w 406366"/>
                  <a:gd name="connsiteY1" fmla="*/ 148167 h 521249"/>
                  <a:gd name="connsiteX2" fmla="*/ 9730 w 406366"/>
                  <a:gd name="connsiteY2" fmla="*/ 304626 h 521249"/>
                  <a:gd name="connsiteX3" fmla="*/ 53836 w 406366"/>
                  <a:gd name="connsiteY3" fmla="*/ 487402 h 521249"/>
                  <a:gd name="connsiteX4" fmla="*/ 252314 w 406366"/>
                  <a:gd name="connsiteY4" fmla="*/ 507710 h 521249"/>
                  <a:gd name="connsiteX5" fmla="*/ 391616 w 406366"/>
                  <a:gd name="connsiteY5" fmla="*/ 427567 h 521249"/>
                  <a:gd name="connsiteX6" fmla="*/ 340816 w 406366"/>
                  <a:gd name="connsiteY6" fmla="*/ 224367 h 521249"/>
                  <a:gd name="connsiteX7" fmla="*/ 175716 w 406366"/>
                  <a:gd name="connsiteY7" fmla="*/ 97367 h 521249"/>
                  <a:gd name="connsiteX8" fmla="*/ 137616 w 406366"/>
                  <a:gd name="connsiteY8" fmla="*/ 8467 h 521249"/>
                  <a:gd name="connsiteX0" fmla="*/ 137616 w 377329"/>
                  <a:gd name="connsiteY0" fmla="*/ 8467 h 521249"/>
                  <a:gd name="connsiteX1" fmla="*/ 112216 w 377329"/>
                  <a:gd name="connsiteY1" fmla="*/ 148167 h 521249"/>
                  <a:gd name="connsiteX2" fmla="*/ 9730 w 377329"/>
                  <a:gd name="connsiteY2" fmla="*/ 304626 h 521249"/>
                  <a:gd name="connsiteX3" fmla="*/ 53836 w 377329"/>
                  <a:gd name="connsiteY3" fmla="*/ 487402 h 521249"/>
                  <a:gd name="connsiteX4" fmla="*/ 252314 w 377329"/>
                  <a:gd name="connsiteY4" fmla="*/ 507710 h 521249"/>
                  <a:gd name="connsiteX5" fmla="*/ 362579 w 377329"/>
                  <a:gd name="connsiteY5" fmla="*/ 406168 h 521249"/>
                  <a:gd name="connsiteX6" fmla="*/ 340816 w 377329"/>
                  <a:gd name="connsiteY6" fmla="*/ 224367 h 521249"/>
                  <a:gd name="connsiteX7" fmla="*/ 175716 w 377329"/>
                  <a:gd name="connsiteY7" fmla="*/ 97367 h 521249"/>
                  <a:gd name="connsiteX8" fmla="*/ 137616 w 377329"/>
                  <a:gd name="connsiteY8" fmla="*/ 8467 h 521249"/>
                  <a:gd name="connsiteX0" fmla="*/ 137616 w 377329"/>
                  <a:gd name="connsiteY0" fmla="*/ 8467 h 517864"/>
                  <a:gd name="connsiteX1" fmla="*/ 112216 w 377329"/>
                  <a:gd name="connsiteY1" fmla="*/ 148167 h 517864"/>
                  <a:gd name="connsiteX2" fmla="*/ 9730 w 377329"/>
                  <a:gd name="connsiteY2" fmla="*/ 304626 h 517864"/>
                  <a:gd name="connsiteX3" fmla="*/ 53836 w 377329"/>
                  <a:gd name="connsiteY3" fmla="*/ 467093 h 517864"/>
                  <a:gd name="connsiteX4" fmla="*/ 252314 w 377329"/>
                  <a:gd name="connsiteY4" fmla="*/ 507710 h 517864"/>
                  <a:gd name="connsiteX5" fmla="*/ 362579 w 377329"/>
                  <a:gd name="connsiteY5" fmla="*/ 406168 h 517864"/>
                  <a:gd name="connsiteX6" fmla="*/ 340816 w 377329"/>
                  <a:gd name="connsiteY6" fmla="*/ 224367 h 517864"/>
                  <a:gd name="connsiteX7" fmla="*/ 175716 w 377329"/>
                  <a:gd name="connsiteY7" fmla="*/ 97367 h 517864"/>
                  <a:gd name="connsiteX8" fmla="*/ 137616 w 377329"/>
                  <a:gd name="connsiteY8" fmla="*/ 8467 h 517864"/>
                  <a:gd name="connsiteX0" fmla="*/ 159669 w 399382"/>
                  <a:gd name="connsiteY0" fmla="*/ 8467 h 517864"/>
                  <a:gd name="connsiteX1" fmla="*/ 134269 w 399382"/>
                  <a:gd name="connsiteY1" fmla="*/ 148167 h 517864"/>
                  <a:gd name="connsiteX2" fmla="*/ 9730 w 399382"/>
                  <a:gd name="connsiteY2" fmla="*/ 304626 h 517864"/>
                  <a:gd name="connsiteX3" fmla="*/ 75889 w 399382"/>
                  <a:gd name="connsiteY3" fmla="*/ 467093 h 517864"/>
                  <a:gd name="connsiteX4" fmla="*/ 274367 w 399382"/>
                  <a:gd name="connsiteY4" fmla="*/ 507710 h 517864"/>
                  <a:gd name="connsiteX5" fmla="*/ 384632 w 399382"/>
                  <a:gd name="connsiteY5" fmla="*/ 406168 h 517864"/>
                  <a:gd name="connsiteX6" fmla="*/ 362869 w 399382"/>
                  <a:gd name="connsiteY6" fmla="*/ 224367 h 517864"/>
                  <a:gd name="connsiteX7" fmla="*/ 197769 w 399382"/>
                  <a:gd name="connsiteY7" fmla="*/ 97367 h 517864"/>
                  <a:gd name="connsiteX8" fmla="*/ 159669 w 399382"/>
                  <a:gd name="connsiteY8" fmla="*/ 8467 h 517864"/>
                  <a:gd name="connsiteX0" fmla="*/ 157290 w 397003"/>
                  <a:gd name="connsiteY0" fmla="*/ 10850 h 520247"/>
                  <a:gd name="connsiteX1" fmla="*/ 117616 w 397003"/>
                  <a:gd name="connsiteY1" fmla="*/ 164850 h 520247"/>
                  <a:gd name="connsiteX2" fmla="*/ 7351 w 397003"/>
                  <a:gd name="connsiteY2" fmla="*/ 307009 h 520247"/>
                  <a:gd name="connsiteX3" fmla="*/ 73510 w 397003"/>
                  <a:gd name="connsiteY3" fmla="*/ 469476 h 520247"/>
                  <a:gd name="connsiteX4" fmla="*/ 271988 w 397003"/>
                  <a:gd name="connsiteY4" fmla="*/ 510093 h 520247"/>
                  <a:gd name="connsiteX5" fmla="*/ 382253 w 397003"/>
                  <a:gd name="connsiteY5" fmla="*/ 408551 h 520247"/>
                  <a:gd name="connsiteX6" fmla="*/ 360490 w 397003"/>
                  <a:gd name="connsiteY6" fmla="*/ 226750 h 520247"/>
                  <a:gd name="connsiteX7" fmla="*/ 195390 w 397003"/>
                  <a:gd name="connsiteY7" fmla="*/ 99750 h 520247"/>
                  <a:gd name="connsiteX8" fmla="*/ 157290 w 397003"/>
                  <a:gd name="connsiteY8" fmla="*/ 10850 h 520247"/>
                  <a:gd name="connsiteX0" fmla="*/ 161722 w 397003"/>
                  <a:gd name="connsiteY0" fmla="*/ 10850 h 467789"/>
                  <a:gd name="connsiteX1" fmla="*/ 117616 w 397003"/>
                  <a:gd name="connsiteY1" fmla="*/ 112392 h 467789"/>
                  <a:gd name="connsiteX2" fmla="*/ 7351 w 397003"/>
                  <a:gd name="connsiteY2" fmla="*/ 254551 h 467789"/>
                  <a:gd name="connsiteX3" fmla="*/ 73510 w 397003"/>
                  <a:gd name="connsiteY3" fmla="*/ 417018 h 467789"/>
                  <a:gd name="connsiteX4" fmla="*/ 271988 w 397003"/>
                  <a:gd name="connsiteY4" fmla="*/ 457635 h 467789"/>
                  <a:gd name="connsiteX5" fmla="*/ 382253 w 397003"/>
                  <a:gd name="connsiteY5" fmla="*/ 356093 h 467789"/>
                  <a:gd name="connsiteX6" fmla="*/ 360490 w 397003"/>
                  <a:gd name="connsiteY6" fmla="*/ 174292 h 467789"/>
                  <a:gd name="connsiteX7" fmla="*/ 195390 w 397003"/>
                  <a:gd name="connsiteY7" fmla="*/ 47292 h 467789"/>
                  <a:gd name="connsiteX8" fmla="*/ 161722 w 397003"/>
                  <a:gd name="connsiteY8" fmla="*/ 10850 h 467789"/>
                  <a:gd name="connsiteX0" fmla="*/ 160770 w 397003"/>
                  <a:gd name="connsiteY0" fmla="*/ 10850 h 483761"/>
                  <a:gd name="connsiteX1" fmla="*/ 117616 w 397003"/>
                  <a:gd name="connsiteY1" fmla="*/ 128364 h 483761"/>
                  <a:gd name="connsiteX2" fmla="*/ 7351 w 397003"/>
                  <a:gd name="connsiteY2" fmla="*/ 270523 h 483761"/>
                  <a:gd name="connsiteX3" fmla="*/ 73510 w 397003"/>
                  <a:gd name="connsiteY3" fmla="*/ 432990 h 483761"/>
                  <a:gd name="connsiteX4" fmla="*/ 271988 w 397003"/>
                  <a:gd name="connsiteY4" fmla="*/ 473607 h 483761"/>
                  <a:gd name="connsiteX5" fmla="*/ 382253 w 397003"/>
                  <a:gd name="connsiteY5" fmla="*/ 372065 h 483761"/>
                  <a:gd name="connsiteX6" fmla="*/ 360490 w 397003"/>
                  <a:gd name="connsiteY6" fmla="*/ 190264 h 483761"/>
                  <a:gd name="connsiteX7" fmla="*/ 195390 w 397003"/>
                  <a:gd name="connsiteY7" fmla="*/ 63264 h 483761"/>
                  <a:gd name="connsiteX8" fmla="*/ 160770 w 397003"/>
                  <a:gd name="connsiteY8" fmla="*/ 10850 h 483761"/>
                  <a:gd name="connsiteX0" fmla="*/ 160770 w 397003"/>
                  <a:gd name="connsiteY0" fmla="*/ 6755 h 479666"/>
                  <a:gd name="connsiteX1" fmla="*/ 117616 w 397003"/>
                  <a:gd name="connsiteY1" fmla="*/ 124269 h 479666"/>
                  <a:gd name="connsiteX2" fmla="*/ 7351 w 397003"/>
                  <a:gd name="connsiteY2" fmla="*/ 266428 h 479666"/>
                  <a:gd name="connsiteX3" fmla="*/ 73510 w 397003"/>
                  <a:gd name="connsiteY3" fmla="*/ 428895 h 479666"/>
                  <a:gd name="connsiteX4" fmla="*/ 271988 w 397003"/>
                  <a:gd name="connsiteY4" fmla="*/ 469512 h 479666"/>
                  <a:gd name="connsiteX5" fmla="*/ 382253 w 397003"/>
                  <a:gd name="connsiteY5" fmla="*/ 367970 h 479666"/>
                  <a:gd name="connsiteX6" fmla="*/ 360490 w 397003"/>
                  <a:gd name="connsiteY6" fmla="*/ 186169 h 479666"/>
                  <a:gd name="connsiteX7" fmla="*/ 200142 w 397003"/>
                  <a:gd name="connsiteY7" fmla="*/ 83740 h 479666"/>
                  <a:gd name="connsiteX8" fmla="*/ 160770 w 397003"/>
                  <a:gd name="connsiteY8" fmla="*/ 6755 h 479666"/>
                  <a:gd name="connsiteX0" fmla="*/ 159760 w 395993"/>
                  <a:gd name="connsiteY0" fmla="*/ 5499 h 478410"/>
                  <a:gd name="connsiteX1" fmla="*/ 110544 w 395993"/>
                  <a:gd name="connsiteY1" fmla="*/ 115478 h 478410"/>
                  <a:gd name="connsiteX2" fmla="*/ 6341 w 395993"/>
                  <a:gd name="connsiteY2" fmla="*/ 265172 h 478410"/>
                  <a:gd name="connsiteX3" fmla="*/ 72500 w 395993"/>
                  <a:gd name="connsiteY3" fmla="*/ 427639 h 478410"/>
                  <a:gd name="connsiteX4" fmla="*/ 270978 w 395993"/>
                  <a:gd name="connsiteY4" fmla="*/ 468256 h 478410"/>
                  <a:gd name="connsiteX5" fmla="*/ 381243 w 395993"/>
                  <a:gd name="connsiteY5" fmla="*/ 366714 h 478410"/>
                  <a:gd name="connsiteX6" fmla="*/ 359480 w 395993"/>
                  <a:gd name="connsiteY6" fmla="*/ 184913 h 478410"/>
                  <a:gd name="connsiteX7" fmla="*/ 199132 w 395993"/>
                  <a:gd name="connsiteY7" fmla="*/ 82484 h 478410"/>
                  <a:gd name="connsiteX8" fmla="*/ 159760 w 395993"/>
                  <a:gd name="connsiteY8" fmla="*/ 5499 h 478410"/>
                  <a:gd name="connsiteX0" fmla="*/ 149917 w 395993"/>
                  <a:gd name="connsiteY0" fmla="*/ 5499 h 478410"/>
                  <a:gd name="connsiteX1" fmla="*/ 110544 w 395993"/>
                  <a:gd name="connsiteY1" fmla="*/ 115478 h 478410"/>
                  <a:gd name="connsiteX2" fmla="*/ 6341 w 395993"/>
                  <a:gd name="connsiteY2" fmla="*/ 265172 h 478410"/>
                  <a:gd name="connsiteX3" fmla="*/ 72500 w 395993"/>
                  <a:gd name="connsiteY3" fmla="*/ 427639 h 478410"/>
                  <a:gd name="connsiteX4" fmla="*/ 270978 w 395993"/>
                  <a:gd name="connsiteY4" fmla="*/ 468256 h 478410"/>
                  <a:gd name="connsiteX5" fmla="*/ 381243 w 395993"/>
                  <a:gd name="connsiteY5" fmla="*/ 366714 h 478410"/>
                  <a:gd name="connsiteX6" fmla="*/ 359480 w 395993"/>
                  <a:gd name="connsiteY6" fmla="*/ 184913 h 478410"/>
                  <a:gd name="connsiteX7" fmla="*/ 199132 w 395993"/>
                  <a:gd name="connsiteY7" fmla="*/ 82484 h 478410"/>
                  <a:gd name="connsiteX8" fmla="*/ 149917 w 395993"/>
                  <a:gd name="connsiteY8" fmla="*/ 5499 h 478410"/>
                  <a:gd name="connsiteX0" fmla="*/ 149917 w 386972"/>
                  <a:gd name="connsiteY0" fmla="*/ 5499 h 479957"/>
                  <a:gd name="connsiteX1" fmla="*/ 110544 w 386972"/>
                  <a:gd name="connsiteY1" fmla="*/ 115478 h 479957"/>
                  <a:gd name="connsiteX2" fmla="*/ 6341 w 386972"/>
                  <a:gd name="connsiteY2" fmla="*/ 265172 h 479957"/>
                  <a:gd name="connsiteX3" fmla="*/ 72500 w 386972"/>
                  <a:gd name="connsiteY3" fmla="*/ 427639 h 479957"/>
                  <a:gd name="connsiteX4" fmla="*/ 270978 w 386972"/>
                  <a:gd name="connsiteY4" fmla="*/ 468256 h 479957"/>
                  <a:gd name="connsiteX5" fmla="*/ 364084 w 386972"/>
                  <a:gd name="connsiteY5" fmla="*/ 357433 h 479957"/>
                  <a:gd name="connsiteX6" fmla="*/ 359480 w 386972"/>
                  <a:gd name="connsiteY6" fmla="*/ 184913 h 479957"/>
                  <a:gd name="connsiteX7" fmla="*/ 199132 w 386972"/>
                  <a:gd name="connsiteY7" fmla="*/ 82484 h 479957"/>
                  <a:gd name="connsiteX8" fmla="*/ 149917 w 386972"/>
                  <a:gd name="connsiteY8" fmla="*/ 5499 h 479957"/>
                  <a:gd name="connsiteX0" fmla="*/ 149917 w 376056"/>
                  <a:gd name="connsiteY0" fmla="*/ 5499 h 479957"/>
                  <a:gd name="connsiteX1" fmla="*/ 110544 w 376056"/>
                  <a:gd name="connsiteY1" fmla="*/ 115478 h 479957"/>
                  <a:gd name="connsiteX2" fmla="*/ 6341 w 376056"/>
                  <a:gd name="connsiteY2" fmla="*/ 265172 h 479957"/>
                  <a:gd name="connsiteX3" fmla="*/ 72500 w 376056"/>
                  <a:gd name="connsiteY3" fmla="*/ 427639 h 479957"/>
                  <a:gd name="connsiteX4" fmla="*/ 270978 w 376056"/>
                  <a:gd name="connsiteY4" fmla="*/ 468256 h 479957"/>
                  <a:gd name="connsiteX5" fmla="*/ 364084 w 376056"/>
                  <a:gd name="connsiteY5" fmla="*/ 357433 h 479957"/>
                  <a:gd name="connsiteX6" fmla="*/ 342812 w 376056"/>
                  <a:gd name="connsiteY6" fmla="*/ 192464 h 479957"/>
                  <a:gd name="connsiteX7" fmla="*/ 199132 w 376056"/>
                  <a:gd name="connsiteY7" fmla="*/ 82484 h 479957"/>
                  <a:gd name="connsiteX8" fmla="*/ 149917 w 376056"/>
                  <a:gd name="connsiteY8" fmla="*/ 5499 h 479957"/>
                  <a:gd name="connsiteX0" fmla="*/ 149917 w 381811"/>
                  <a:gd name="connsiteY0" fmla="*/ 5499 h 479113"/>
                  <a:gd name="connsiteX1" fmla="*/ 110544 w 381811"/>
                  <a:gd name="connsiteY1" fmla="*/ 115478 h 479113"/>
                  <a:gd name="connsiteX2" fmla="*/ 6341 w 381811"/>
                  <a:gd name="connsiteY2" fmla="*/ 265172 h 479113"/>
                  <a:gd name="connsiteX3" fmla="*/ 72500 w 381811"/>
                  <a:gd name="connsiteY3" fmla="*/ 427639 h 479113"/>
                  <a:gd name="connsiteX4" fmla="*/ 236450 w 381811"/>
                  <a:gd name="connsiteY4" fmla="*/ 467412 h 479113"/>
                  <a:gd name="connsiteX5" fmla="*/ 364084 w 381811"/>
                  <a:gd name="connsiteY5" fmla="*/ 357433 h 479113"/>
                  <a:gd name="connsiteX6" fmla="*/ 342812 w 381811"/>
                  <a:gd name="connsiteY6" fmla="*/ 192464 h 479113"/>
                  <a:gd name="connsiteX7" fmla="*/ 199132 w 381811"/>
                  <a:gd name="connsiteY7" fmla="*/ 82484 h 479113"/>
                  <a:gd name="connsiteX8" fmla="*/ 149917 w 381811"/>
                  <a:gd name="connsiteY8" fmla="*/ 5499 h 479113"/>
                  <a:gd name="connsiteX0" fmla="*/ 132532 w 364426"/>
                  <a:gd name="connsiteY0" fmla="*/ 5499 h 479113"/>
                  <a:gd name="connsiteX1" fmla="*/ 93159 w 364426"/>
                  <a:gd name="connsiteY1" fmla="*/ 115478 h 479113"/>
                  <a:gd name="connsiteX2" fmla="*/ 6341 w 364426"/>
                  <a:gd name="connsiteY2" fmla="*/ 258451 h 479113"/>
                  <a:gd name="connsiteX3" fmla="*/ 55115 w 364426"/>
                  <a:gd name="connsiteY3" fmla="*/ 427639 h 479113"/>
                  <a:gd name="connsiteX4" fmla="*/ 219065 w 364426"/>
                  <a:gd name="connsiteY4" fmla="*/ 467412 h 479113"/>
                  <a:gd name="connsiteX5" fmla="*/ 346699 w 364426"/>
                  <a:gd name="connsiteY5" fmla="*/ 357433 h 479113"/>
                  <a:gd name="connsiteX6" fmla="*/ 325427 w 364426"/>
                  <a:gd name="connsiteY6" fmla="*/ 192464 h 479113"/>
                  <a:gd name="connsiteX7" fmla="*/ 181747 w 364426"/>
                  <a:gd name="connsiteY7" fmla="*/ 82484 h 479113"/>
                  <a:gd name="connsiteX8" fmla="*/ 132532 w 364426"/>
                  <a:gd name="connsiteY8" fmla="*/ 5499 h 479113"/>
                  <a:gd name="connsiteX0" fmla="*/ 135789 w 367683"/>
                  <a:gd name="connsiteY0" fmla="*/ 1833 h 475447"/>
                  <a:gd name="connsiteX1" fmla="*/ 115960 w 367683"/>
                  <a:gd name="connsiteY1" fmla="*/ 89816 h 475447"/>
                  <a:gd name="connsiteX2" fmla="*/ 9598 w 367683"/>
                  <a:gd name="connsiteY2" fmla="*/ 254785 h 475447"/>
                  <a:gd name="connsiteX3" fmla="*/ 58372 w 367683"/>
                  <a:gd name="connsiteY3" fmla="*/ 423973 h 475447"/>
                  <a:gd name="connsiteX4" fmla="*/ 222322 w 367683"/>
                  <a:gd name="connsiteY4" fmla="*/ 463746 h 475447"/>
                  <a:gd name="connsiteX5" fmla="*/ 349956 w 367683"/>
                  <a:gd name="connsiteY5" fmla="*/ 353767 h 475447"/>
                  <a:gd name="connsiteX6" fmla="*/ 328684 w 367683"/>
                  <a:gd name="connsiteY6" fmla="*/ 188798 h 475447"/>
                  <a:gd name="connsiteX7" fmla="*/ 185004 w 367683"/>
                  <a:gd name="connsiteY7" fmla="*/ 78818 h 475447"/>
                  <a:gd name="connsiteX8" fmla="*/ 135789 w 367683"/>
                  <a:gd name="connsiteY8" fmla="*/ 1833 h 475447"/>
                  <a:gd name="connsiteX0" fmla="*/ 135789 w 367683"/>
                  <a:gd name="connsiteY0" fmla="*/ 1833 h 475447"/>
                  <a:gd name="connsiteX1" fmla="*/ 115960 w 367683"/>
                  <a:gd name="connsiteY1" fmla="*/ 89816 h 475447"/>
                  <a:gd name="connsiteX2" fmla="*/ 9598 w 367683"/>
                  <a:gd name="connsiteY2" fmla="*/ 254785 h 475447"/>
                  <a:gd name="connsiteX3" fmla="*/ 58372 w 367683"/>
                  <a:gd name="connsiteY3" fmla="*/ 423973 h 475447"/>
                  <a:gd name="connsiteX4" fmla="*/ 222322 w 367683"/>
                  <a:gd name="connsiteY4" fmla="*/ 463746 h 475447"/>
                  <a:gd name="connsiteX5" fmla="*/ 349956 w 367683"/>
                  <a:gd name="connsiteY5" fmla="*/ 353767 h 475447"/>
                  <a:gd name="connsiteX6" fmla="*/ 328684 w 367683"/>
                  <a:gd name="connsiteY6" fmla="*/ 188798 h 475447"/>
                  <a:gd name="connsiteX7" fmla="*/ 169141 w 367683"/>
                  <a:gd name="connsiteY7" fmla="*/ 78818 h 475447"/>
                  <a:gd name="connsiteX8" fmla="*/ 135789 w 367683"/>
                  <a:gd name="connsiteY8" fmla="*/ 1833 h 475447"/>
                  <a:gd name="connsiteX0" fmla="*/ 107790 w 339684"/>
                  <a:gd name="connsiteY0" fmla="*/ 1833 h 475447"/>
                  <a:gd name="connsiteX1" fmla="*/ 87961 w 339684"/>
                  <a:gd name="connsiteY1" fmla="*/ 89816 h 475447"/>
                  <a:gd name="connsiteX2" fmla="*/ 12083 w 339684"/>
                  <a:gd name="connsiteY2" fmla="*/ 234773 h 475447"/>
                  <a:gd name="connsiteX3" fmla="*/ 30373 w 339684"/>
                  <a:gd name="connsiteY3" fmla="*/ 423973 h 475447"/>
                  <a:gd name="connsiteX4" fmla="*/ 194323 w 339684"/>
                  <a:gd name="connsiteY4" fmla="*/ 463746 h 475447"/>
                  <a:gd name="connsiteX5" fmla="*/ 321957 w 339684"/>
                  <a:gd name="connsiteY5" fmla="*/ 353767 h 475447"/>
                  <a:gd name="connsiteX6" fmla="*/ 300685 w 339684"/>
                  <a:gd name="connsiteY6" fmla="*/ 188798 h 475447"/>
                  <a:gd name="connsiteX7" fmla="*/ 141142 w 339684"/>
                  <a:gd name="connsiteY7" fmla="*/ 78818 h 475447"/>
                  <a:gd name="connsiteX8" fmla="*/ 107790 w 339684"/>
                  <a:gd name="connsiteY8" fmla="*/ 1833 h 475447"/>
                  <a:gd name="connsiteX0" fmla="*/ 107790 w 335810"/>
                  <a:gd name="connsiteY0" fmla="*/ 1833 h 475447"/>
                  <a:gd name="connsiteX1" fmla="*/ 87961 w 335810"/>
                  <a:gd name="connsiteY1" fmla="*/ 89816 h 475447"/>
                  <a:gd name="connsiteX2" fmla="*/ 12083 w 335810"/>
                  <a:gd name="connsiteY2" fmla="*/ 234773 h 475447"/>
                  <a:gd name="connsiteX3" fmla="*/ 30373 w 335810"/>
                  <a:gd name="connsiteY3" fmla="*/ 423973 h 475447"/>
                  <a:gd name="connsiteX4" fmla="*/ 194323 w 335810"/>
                  <a:gd name="connsiteY4" fmla="*/ 463746 h 475447"/>
                  <a:gd name="connsiteX5" fmla="*/ 321957 w 335810"/>
                  <a:gd name="connsiteY5" fmla="*/ 353767 h 475447"/>
                  <a:gd name="connsiteX6" fmla="*/ 277444 w 335810"/>
                  <a:gd name="connsiteY6" fmla="*/ 188826 h 475447"/>
                  <a:gd name="connsiteX7" fmla="*/ 141142 w 335810"/>
                  <a:gd name="connsiteY7" fmla="*/ 78818 h 475447"/>
                  <a:gd name="connsiteX8" fmla="*/ 107790 w 335810"/>
                  <a:gd name="connsiteY8" fmla="*/ 1833 h 475447"/>
                  <a:gd name="connsiteX0" fmla="*/ 107004 w 335024"/>
                  <a:gd name="connsiteY0" fmla="*/ 1833 h 471055"/>
                  <a:gd name="connsiteX1" fmla="*/ 87175 w 335024"/>
                  <a:gd name="connsiteY1" fmla="*/ 89816 h 471055"/>
                  <a:gd name="connsiteX2" fmla="*/ 11297 w 335024"/>
                  <a:gd name="connsiteY2" fmla="*/ 234773 h 471055"/>
                  <a:gd name="connsiteX3" fmla="*/ 30373 w 335024"/>
                  <a:gd name="connsiteY3" fmla="*/ 397619 h 471055"/>
                  <a:gd name="connsiteX4" fmla="*/ 193537 w 335024"/>
                  <a:gd name="connsiteY4" fmla="*/ 463746 h 471055"/>
                  <a:gd name="connsiteX5" fmla="*/ 321171 w 335024"/>
                  <a:gd name="connsiteY5" fmla="*/ 353767 h 471055"/>
                  <a:gd name="connsiteX6" fmla="*/ 276658 w 335024"/>
                  <a:gd name="connsiteY6" fmla="*/ 188826 h 471055"/>
                  <a:gd name="connsiteX7" fmla="*/ 140356 w 335024"/>
                  <a:gd name="connsiteY7" fmla="*/ 78818 h 471055"/>
                  <a:gd name="connsiteX8" fmla="*/ 107004 w 335024"/>
                  <a:gd name="connsiteY8" fmla="*/ 1833 h 471055"/>
                  <a:gd name="connsiteX0" fmla="*/ 105697 w 335024"/>
                  <a:gd name="connsiteY0" fmla="*/ 1833 h 446843"/>
                  <a:gd name="connsiteX1" fmla="*/ 85868 w 335024"/>
                  <a:gd name="connsiteY1" fmla="*/ 89816 h 446843"/>
                  <a:gd name="connsiteX2" fmla="*/ 9990 w 335024"/>
                  <a:gd name="connsiteY2" fmla="*/ 234773 h 446843"/>
                  <a:gd name="connsiteX3" fmla="*/ 29066 w 335024"/>
                  <a:gd name="connsiteY3" fmla="*/ 397619 h 446843"/>
                  <a:gd name="connsiteX4" fmla="*/ 184389 w 335024"/>
                  <a:gd name="connsiteY4" fmla="*/ 439534 h 446843"/>
                  <a:gd name="connsiteX5" fmla="*/ 319864 w 335024"/>
                  <a:gd name="connsiteY5" fmla="*/ 353767 h 446843"/>
                  <a:gd name="connsiteX6" fmla="*/ 275351 w 335024"/>
                  <a:gd name="connsiteY6" fmla="*/ 188826 h 446843"/>
                  <a:gd name="connsiteX7" fmla="*/ 139049 w 335024"/>
                  <a:gd name="connsiteY7" fmla="*/ 78818 h 446843"/>
                  <a:gd name="connsiteX8" fmla="*/ 105697 w 335024"/>
                  <a:gd name="connsiteY8" fmla="*/ 1833 h 446843"/>
                  <a:gd name="connsiteX0" fmla="*/ 105697 w 309587"/>
                  <a:gd name="connsiteY0" fmla="*/ 1833 h 447192"/>
                  <a:gd name="connsiteX1" fmla="*/ 85868 w 309587"/>
                  <a:gd name="connsiteY1" fmla="*/ 89816 h 447192"/>
                  <a:gd name="connsiteX2" fmla="*/ 9990 w 309587"/>
                  <a:gd name="connsiteY2" fmla="*/ 234773 h 447192"/>
                  <a:gd name="connsiteX3" fmla="*/ 29066 w 309587"/>
                  <a:gd name="connsiteY3" fmla="*/ 397619 h 447192"/>
                  <a:gd name="connsiteX4" fmla="*/ 184389 w 309587"/>
                  <a:gd name="connsiteY4" fmla="*/ 439534 h 447192"/>
                  <a:gd name="connsiteX5" fmla="*/ 294427 w 309587"/>
                  <a:gd name="connsiteY5" fmla="*/ 351672 h 447192"/>
                  <a:gd name="connsiteX6" fmla="*/ 275351 w 309587"/>
                  <a:gd name="connsiteY6" fmla="*/ 188826 h 447192"/>
                  <a:gd name="connsiteX7" fmla="*/ 139049 w 309587"/>
                  <a:gd name="connsiteY7" fmla="*/ 78818 h 447192"/>
                  <a:gd name="connsiteX8" fmla="*/ 105697 w 309587"/>
                  <a:gd name="connsiteY8" fmla="*/ 1833 h 447192"/>
                  <a:gd name="connsiteX0" fmla="*/ 102990 w 306880"/>
                  <a:gd name="connsiteY0" fmla="*/ 1833 h 444436"/>
                  <a:gd name="connsiteX1" fmla="*/ 83161 w 306880"/>
                  <a:gd name="connsiteY1" fmla="*/ 89816 h 444436"/>
                  <a:gd name="connsiteX2" fmla="*/ 7283 w 306880"/>
                  <a:gd name="connsiteY2" fmla="*/ 234773 h 444436"/>
                  <a:gd name="connsiteX3" fmla="*/ 39463 w 306880"/>
                  <a:gd name="connsiteY3" fmla="*/ 381084 h 444436"/>
                  <a:gd name="connsiteX4" fmla="*/ 181682 w 306880"/>
                  <a:gd name="connsiteY4" fmla="*/ 439534 h 444436"/>
                  <a:gd name="connsiteX5" fmla="*/ 291720 w 306880"/>
                  <a:gd name="connsiteY5" fmla="*/ 351672 h 444436"/>
                  <a:gd name="connsiteX6" fmla="*/ 272644 w 306880"/>
                  <a:gd name="connsiteY6" fmla="*/ 188826 h 444436"/>
                  <a:gd name="connsiteX7" fmla="*/ 136342 w 306880"/>
                  <a:gd name="connsiteY7" fmla="*/ 78818 h 444436"/>
                  <a:gd name="connsiteX8" fmla="*/ 102990 w 306880"/>
                  <a:gd name="connsiteY8" fmla="*/ 1833 h 444436"/>
                  <a:gd name="connsiteX0" fmla="*/ 102990 w 309931"/>
                  <a:gd name="connsiteY0" fmla="*/ 1833 h 416558"/>
                  <a:gd name="connsiteX1" fmla="*/ 83161 w 309931"/>
                  <a:gd name="connsiteY1" fmla="*/ 89816 h 416558"/>
                  <a:gd name="connsiteX2" fmla="*/ 7283 w 309931"/>
                  <a:gd name="connsiteY2" fmla="*/ 234773 h 416558"/>
                  <a:gd name="connsiteX3" fmla="*/ 39463 w 309931"/>
                  <a:gd name="connsiteY3" fmla="*/ 381084 h 416558"/>
                  <a:gd name="connsiteX4" fmla="*/ 163375 w 309931"/>
                  <a:gd name="connsiteY4" fmla="*/ 411656 h 416558"/>
                  <a:gd name="connsiteX5" fmla="*/ 291720 w 309931"/>
                  <a:gd name="connsiteY5" fmla="*/ 351672 h 416558"/>
                  <a:gd name="connsiteX6" fmla="*/ 272644 w 309931"/>
                  <a:gd name="connsiteY6" fmla="*/ 188826 h 416558"/>
                  <a:gd name="connsiteX7" fmla="*/ 136342 w 309931"/>
                  <a:gd name="connsiteY7" fmla="*/ 78818 h 416558"/>
                  <a:gd name="connsiteX8" fmla="*/ 102990 w 309931"/>
                  <a:gd name="connsiteY8" fmla="*/ 1833 h 416558"/>
                  <a:gd name="connsiteX0" fmla="*/ 102990 w 295778"/>
                  <a:gd name="connsiteY0" fmla="*/ 1833 h 418737"/>
                  <a:gd name="connsiteX1" fmla="*/ 83161 w 295778"/>
                  <a:gd name="connsiteY1" fmla="*/ 89816 h 418737"/>
                  <a:gd name="connsiteX2" fmla="*/ 7283 w 295778"/>
                  <a:gd name="connsiteY2" fmla="*/ 234773 h 418737"/>
                  <a:gd name="connsiteX3" fmla="*/ 39463 w 295778"/>
                  <a:gd name="connsiteY3" fmla="*/ 381084 h 418737"/>
                  <a:gd name="connsiteX4" fmla="*/ 163375 w 295778"/>
                  <a:gd name="connsiteY4" fmla="*/ 411656 h 418737"/>
                  <a:gd name="connsiteX5" fmla="*/ 275147 w 295778"/>
                  <a:gd name="connsiteY5" fmla="*/ 338598 h 418737"/>
                  <a:gd name="connsiteX6" fmla="*/ 272644 w 295778"/>
                  <a:gd name="connsiteY6" fmla="*/ 188826 h 418737"/>
                  <a:gd name="connsiteX7" fmla="*/ 136342 w 295778"/>
                  <a:gd name="connsiteY7" fmla="*/ 78818 h 418737"/>
                  <a:gd name="connsiteX8" fmla="*/ 102990 w 295778"/>
                  <a:gd name="connsiteY8" fmla="*/ 1833 h 418737"/>
                  <a:gd name="connsiteX0" fmla="*/ 102990 w 290885"/>
                  <a:gd name="connsiteY0" fmla="*/ 1833 h 418737"/>
                  <a:gd name="connsiteX1" fmla="*/ 83161 w 290885"/>
                  <a:gd name="connsiteY1" fmla="*/ 89816 h 418737"/>
                  <a:gd name="connsiteX2" fmla="*/ 7283 w 290885"/>
                  <a:gd name="connsiteY2" fmla="*/ 234773 h 418737"/>
                  <a:gd name="connsiteX3" fmla="*/ 39463 w 290885"/>
                  <a:gd name="connsiteY3" fmla="*/ 381084 h 418737"/>
                  <a:gd name="connsiteX4" fmla="*/ 163375 w 290885"/>
                  <a:gd name="connsiteY4" fmla="*/ 411656 h 418737"/>
                  <a:gd name="connsiteX5" fmla="*/ 275147 w 290885"/>
                  <a:gd name="connsiteY5" fmla="*/ 338598 h 418737"/>
                  <a:gd name="connsiteX6" fmla="*/ 257805 w 290885"/>
                  <a:gd name="connsiteY6" fmla="*/ 190556 h 418737"/>
                  <a:gd name="connsiteX7" fmla="*/ 136342 w 290885"/>
                  <a:gd name="connsiteY7" fmla="*/ 78818 h 418737"/>
                  <a:gd name="connsiteX8" fmla="*/ 102990 w 290885"/>
                  <a:gd name="connsiteY8" fmla="*/ 1833 h 418737"/>
                  <a:gd name="connsiteX0" fmla="*/ 102990 w 289151"/>
                  <a:gd name="connsiteY0" fmla="*/ 1833 h 421204"/>
                  <a:gd name="connsiteX1" fmla="*/ 83161 w 289151"/>
                  <a:gd name="connsiteY1" fmla="*/ 89816 h 421204"/>
                  <a:gd name="connsiteX2" fmla="*/ 7283 w 289151"/>
                  <a:gd name="connsiteY2" fmla="*/ 234773 h 421204"/>
                  <a:gd name="connsiteX3" fmla="*/ 39463 w 289151"/>
                  <a:gd name="connsiteY3" fmla="*/ 381084 h 421204"/>
                  <a:gd name="connsiteX4" fmla="*/ 163375 w 289151"/>
                  <a:gd name="connsiteY4" fmla="*/ 411656 h 421204"/>
                  <a:gd name="connsiteX5" fmla="*/ 273413 w 289151"/>
                  <a:gd name="connsiteY5" fmla="*/ 323794 h 421204"/>
                  <a:gd name="connsiteX6" fmla="*/ 257805 w 289151"/>
                  <a:gd name="connsiteY6" fmla="*/ 190556 h 421204"/>
                  <a:gd name="connsiteX7" fmla="*/ 136342 w 289151"/>
                  <a:gd name="connsiteY7" fmla="*/ 78818 h 421204"/>
                  <a:gd name="connsiteX8" fmla="*/ 102990 w 289151"/>
                  <a:gd name="connsiteY8" fmla="*/ 1833 h 421204"/>
                  <a:gd name="connsiteX0" fmla="*/ 102990 w 289440"/>
                  <a:gd name="connsiteY0" fmla="*/ 1833 h 408097"/>
                  <a:gd name="connsiteX1" fmla="*/ 83161 w 289440"/>
                  <a:gd name="connsiteY1" fmla="*/ 89816 h 408097"/>
                  <a:gd name="connsiteX2" fmla="*/ 7283 w 289440"/>
                  <a:gd name="connsiteY2" fmla="*/ 234773 h 408097"/>
                  <a:gd name="connsiteX3" fmla="*/ 39463 w 289440"/>
                  <a:gd name="connsiteY3" fmla="*/ 381084 h 408097"/>
                  <a:gd name="connsiteX4" fmla="*/ 161640 w 289440"/>
                  <a:gd name="connsiteY4" fmla="*/ 396852 h 408097"/>
                  <a:gd name="connsiteX5" fmla="*/ 273413 w 289440"/>
                  <a:gd name="connsiteY5" fmla="*/ 323794 h 408097"/>
                  <a:gd name="connsiteX6" fmla="*/ 257805 w 289440"/>
                  <a:gd name="connsiteY6" fmla="*/ 190556 h 408097"/>
                  <a:gd name="connsiteX7" fmla="*/ 136342 w 289440"/>
                  <a:gd name="connsiteY7" fmla="*/ 78818 h 408097"/>
                  <a:gd name="connsiteX8" fmla="*/ 102990 w 289440"/>
                  <a:gd name="connsiteY8" fmla="*/ 1833 h 408097"/>
                  <a:gd name="connsiteX0" fmla="*/ 103279 w 289729"/>
                  <a:gd name="connsiteY0" fmla="*/ 1833 h 403933"/>
                  <a:gd name="connsiteX1" fmla="*/ 83450 w 289729"/>
                  <a:gd name="connsiteY1" fmla="*/ 89816 h 403933"/>
                  <a:gd name="connsiteX2" fmla="*/ 7572 w 289729"/>
                  <a:gd name="connsiteY2" fmla="*/ 234773 h 403933"/>
                  <a:gd name="connsiteX3" fmla="*/ 38018 w 289729"/>
                  <a:gd name="connsiteY3" fmla="*/ 366280 h 403933"/>
                  <a:gd name="connsiteX4" fmla="*/ 161929 w 289729"/>
                  <a:gd name="connsiteY4" fmla="*/ 396852 h 403933"/>
                  <a:gd name="connsiteX5" fmla="*/ 273702 w 289729"/>
                  <a:gd name="connsiteY5" fmla="*/ 323794 h 403933"/>
                  <a:gd name="connsiteX6" fmla="*/ 258094 w 289729"/>
                  <a:gd name="connsiteY6" fmla="*/ 190556 h 403933"/>
                  <a:gd name="connsiteX7" fmla="*/ 136631 w 289729"/>
                  <a:gd name="connsiteY7" fmla="*/ 78818 h 403933"/>
                  <a:gd name="connsiteX8" fmla="*/ 103279 w 289729"/>
                  <a:gd name="connsiteY8" fmla="*/ 1833 h 4039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9729" h="403933">
                    <a:moveTo>
                      <a:pt x="103279" y="1833"/>
                    </a:moveTo>
                    <a:cubicBezTo>
                      <a:pt x="94416" y="3666"/>
                      <a:pt x="99401" y="50993"/>
                      <a:pt x="83450" y="89816"/>
                    </a:cubicBezTo>
                    <a:cubicBezTo>
                      <a:pt x="67499" y="128639"/>
                      <a:pt x="15144" y="188696"/>
                      <a:pt x="7572" y="234773"/>
                    </a:cubicBezTo>
                    <a:cubicBezTo>
                      <a:pt x="0" y="280850"/>
                      <a:pt x="12292" y="339267"/>
                      <a:pt x="38018" y="366280"/>
                    </a:cubicBezTo>
                    <a:cubicBezTo>
                      <a:pt x="63744" y="393293"/>
                      <a:pt x="122648" y="403933"/>
                      <a:pt x="161929" y="396852"/>
                    </a:cubicBezTo>
                    <a:cubicBezTo>
                      <a:pt x="201210" y="389771"/>
                      <a:pt x="257675" y="358177"/>
                      <a:pt x="273702" y="323794"/>
                    </a:cubicBezTo>
                    <a:cubicBezTo>
                      <a:pt x="289729" y="289411"/>
                      <a:pt x="280939" y="231385"/>
                      <a:pt x="258094" y="190556"/>
                    </a:cubicBezTo>
                    <a:cubicBezTo>
                      <a:pt x="235249" y="149727"/>
                      <a:pt x="162433" y="110272"/>
                      <a:pt x="136631" y="78818"/>
                    </a:cubicBezTo>
                    <a:cubicBezTo>
                      <a:pt x="110829" y="47364"/>
                      <a:pt x="112142" y="0"/>
                      <a:pt x="103279" y="183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70C0"/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bg1"/>
                  </a:gs>
                </a:gsLst>
                <a:lin ang="162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0" name="Группа 20"/>
              <p:cNvGrpSpPr/>
              <p:nvPr userDrawn="1"/>
            </p:nvGrpSpPr>
            <p:grpSpPr>
              <a:xfrm>
                <a:off x="8102182" y="919021"/>
                <a:ext cx="198332" cy="231387"/>
                <a:chOff x="3347864" y="1556792"/>
                <a:chExt cx="432048" cy="504056"/>
              </a:xfrm>
            </p:grpSpPr>
            <p:sp>
              <p:nvSpPr>
                <p:cNvPr id="17" name="Овал 16"/>
                <p:cNvSpPr/>
                <p:nvPr userDrawn="1"/>
              </p:nvSpPr>
              <p:spPr>
                <a:xfrm>
                  <a:off x="3347864" y="1556792"/>
                  <a:ext cx="432048" cy="50405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8" name="Овал 17"/>
                <p:cNvSpPr/>
                <p:nvPr userDrawn="1"/>
              </p:nvSpPr>
              <p:spPr>
                <a:xfrm>
                  <a:off x="3407172" y="1683916"/>
                  <a:ext cx="308606" cy="360040"/>
                </a:xfrm>
                <a:prstGeom prst="ellipse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9" name="Овал 18"/>
                <p:cNvSpPr/>
                <p:nvPr userDrawn="1"/>
              </p:nvSpPr>
              <p:spPr>
                <a:xfrm>
                  <a:off x="3470672" y="1844824"/>
                  <a:ext cx="185164" cy="216024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0" name="Овал 19"/>
                <p:cNvSpPr/>
                <p:nvPr userDrawn="1"/>
              </p:nvSpPr>
              <p:spPr>
                <a:xfrm>
                  <a:off x="3551560" y="1891184"/>
                  <a:ext cx="72000" cy="72000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1" name="Группа 21"/>
              <p:cNvGrpSpPr/>
              <p:nvPr userDrawn="1"/>
            </p:nvGrpSpPr>
            <p:grpSpPr>
              <a:xfrm>
                <a:off x="7826080" y="919021"/>
                <a:ext cx="198332" cy="231387"/>
                <a:chOff x="3347864" y="1556792"/>
                <a:chExt cx="432048" cy="504056"/>
              </a:xfrm>
            </p:grpSpPr>
            <p:sp>
              <p:nvSpPr>
                <p:cNvPr id="23" name="Овал 22"/>
                <p:cNvSpPr/>
                <p:nvPr userDrawn="1"/>
              </p:nvSpPr>
              <p:spPr>
                <a:xfrm>
                  <a:off x="3347864" y="1556792"/>
                  <a:ext cx="432048" cy="50405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4" name="Овал 23"/>
                <p:cNvSpPr/>
                <p:nvPr userDrawn="1"/>
              </p:nvSpPr>
              <p:spPr>
                <a:xfrm>
                  <a:off x="3407172" y="1683916"/>
                  <a:ext cx="308606" cy="360040"/>
                </a:xfrm>
                <a:prstGeom prst="ellipse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5" name="Овал 24"/>
                <p:cNvSpPr/>
                <p:nvPr userDrawn="1"/>
              </p:nvSpPr>
              <p:spPr>
                <a:xfrm>
                  <a:off x="3470672" y="1844824"/>
                  <a:ext cx="185164" cy="216024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6" name="Овал 25"/>
                <p:cNvSpPr/>
                <p:nvPr userDrawn="1"/>
              </p:nvSpPr>
              <p:spPr>
                <a:xfrm>
                  <a:off x="3551560" y="1891184"/>
                  <a:ext cx="72000" cy="72000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27" name="Месяц 26"/>
              <p:cNvSpPr/>
              <p:nvPr userDrawn="1"/>
            </p:nvSpPr>
            <p:spPr>
              <a:xfrm rot="16200000">
                <a:off x="8010828" y="1162068"/>
                <a:ext cx="132221" cy="330553"/>
              </a:xfrm>
              <a:prstGeom prst="moon">
                <a:avLst/>
              </a:prstGeom>
              <a:solidFill>
                <a:srgbClr val="FF3F3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prstClr val="white"/>
                  </a:solidFill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C004E-447B-407F-A247-9B500CB4A08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18.01.2019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74C5A-AA5F-4E86-B78B-DED6C361D4D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C004E-447B-407F-A247-9B500CB4A08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18.01.2019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74C5A-AA5F-4E86-B78B-DED6C361D4D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C004E-447B-407F-A247-9B500CB4A08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18.01.2019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74C5A-AA5F-4E86-B78B-DED6C361D4D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C004E-447B-407F-A247-9B500CB4A08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18.01.2019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74C5A-AA5F-4E86-B78B-DED6C361D4D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C004E-447B-407F-A247-9B500CB4A08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18.01.2019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74C5A-AA5F-4E86-B78B-DED6C361D4D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C004E-447B-407F-A247-9B500CB4A08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18.01.2019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74C5A-AA5F-4E86-B78B-DED6C361D4D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C004E-447B-407F-A247-9B500CB4A08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18.01.2019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74C5A-AA5F-4E86-B78B-DED6C361D4D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C004E-447B-407F-A247-9B500CB4A08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18.01.2019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74C5A-AA5F-4E86-B78B-DED6C361D4D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C004E-447B-407F-A247-9B500CB4A08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18.01.2019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74C5A-AA5F-4E86-B78B-DED6C361D4D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C004E-447B-407F-A247-9B500CB4A08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18.01.2019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74C5A-AA5F-4E86-B78B-DED6C361D4D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4C004E-447B-407F-A247-9B500CB4A08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18.01.2019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374C5A-AA5F-4E86-B78B-DED6C361D4D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Скругленный прямоугольник 6"/>
          <p:cNvSpPr/>
          <p:nvPr userDrawn="1"/>
        </p:nvSpPr>
        <p:spPr>
          <a:xfrm>
            <a:off x="251520" y="188640"/>
            <a:ext cx="8640960" cy="6480720"/>
          </a:xfrm>
          <a:prstGeom prst="roundRect">
            <a:avLst>
              <a:gd name="adj" fmla="val 6245"/>
            </a:avLst>
          </a:prstGeom>
          <a:solidFill>
            <a:srgbClr val="FFFFFF">
              <a:alpha val="7607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grpSp>
        <p:nvGrpSpPr>
          <p:cNvPr id="8" name="Группа 7"/>
          <p:cNvGrpSpPr/>
          <p:nvPr userDrawn="1"/>
        </p:nvGrpSpPr>
        <p:grpSpPr>
          <a:xfrm>
            <a:off x="7439620" y="405370"/>
            <a:ext cx="1235694" cy="1303289"/>
            <a:chOff x="7439620" y="405370"/>
            <a:chExt cx="1235694" cy="1303289"/>
          </a:xfrm>
        </p:grpSpPr>
        <p:sp>
          <p:nvSpPr>
            <p:cNvPr id="9" name="TextBox 8"/>
            <p:cNvSpPr txBox="1"/>
            <p:nvPr userDrawn="1"/>
          </p:nvSpPr>
          <p:spPr>
            <a:xfrm rot="20187867">
              <a:off x="7439620" y="405370"/>
              <a:ext cx="1235694" cy="1303289"/>
            </a:xfrm>
            <a:prstGeom prst="rect">
              <a:avLst/>
            </a:prstGeom>
            <a:noFill/>
          </p:spPr>
          <p:txBody>
            <a:bodyPr wrap="square" rtlCol="0">
              <a:prstTxWarp prst="textArchDown">
                <a:avLst/>
              </a:prstTxWarp>
              <a:spAutoFit/>
            </a:bodyPr>
            <a:lstStyle/>
            <a:p>
              <a:r>
                <a:rPr lang="ru-RU" sz="2400" b="1" dirty="0">
                  <a:ln w="10541" cmpd="sng">
                    <a:solidFill>
                      <a:srgbClr val="4F81BD">
                        <a:shade val="88000"/>
                        <a:satMod val="11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4F81BD">
                          <a:tint val="40000"/>
                          <a:satMod val="250000"/>
                        </a:srgbClr>
                      </a:gs>
                      <a:gs pos="9000">
                        <a:srgbClr val="4F81BD">
                          <a:tint val="52000"/>
                          <a:satMod val="300000"/>
                        </a:srgbClr>
                      </a:gs>
                      <a:gs pos="50000">
                        <a:srgbClr val="4F81BD">
                          <a:shade val="20000"/>
                          <a:satMod val="300000"/>
                        </a:srgbClr>
                      </a:gs>
                      <a:gs pos="79000">
                        <a:srgbClr val="4F81BD">
                          <a:tint val="52000"/>
                          <a:satMod val="300000"/>
                        </a:srgbClr>
                      </a:gs>
                      <a:gs pos="100000">
                        <a:srgbClr val="4F81BD">
                          <a:tint val="40000"/>
                          <a:satMod val="250000"/>
                        </a:srgbClr>
                      </a:gs>
                    </a:gsLst>
                    <a:lin ang="5400000"/>
                  </a:gradFill>
                </a:rPr>
                <a:t>реки и озёра</a:t>
              </a:r>
            </a:p>
          </p:txBody>
        </p:sp>
        <p:grpSp>
          <p:nvGrpSpPr>
            <p:cNvPr id="10" name="Группа 28"/>
            <p:cNvGrpSpPr/>
            <p:nvPr userDrawn="1"/>
          </p:nvGrpSpPr>
          <p:grpSpPr>
            <a:xfrm>
              <a:off x="7757244" y="467482"/>
              <a:ext cx="720080" cy="1006252"/>
              <a:chOff x="7666523" y="305432"/>
              <a:chExt cx="883877" cy="1235145"/>
            </a:xfrm>
          </p:grpSpPr>
          <p:sp>
            <p:nvSpPr>
              <p:cNvPr id="11" name="Полилиния 10"/>
              <p:cNvSpPr/>
              <p:nvPr userDrawn="1"/>
            </p:nvSpPr>
            <p:spPr>
              <a:xfrm rot="399949">
                <a:off x="7666523" y="305432"/>
                <a:ext cx="883877" cy="1235145"/>
              </a:xfrm>
              <a:custGeom>
                <a:avLst/>
                <a:gdLst>
                  <a:gd name="connsiteX0" fmla="*/ 105833 w 378883"/>
                  <a:gd name="connsiteY0" fmla="*/ 8467 h 518584"/>
                  <a:gd name="connsiteX1" fmla="*/ 80433 w 378883"/>
                  <a:gd name="connsiteY1" fmla="*/ 148167 h 518584"/>
                  <a:gd name="connsiteX2" fmla="*/ 16933 w 378883"/>
                  <a:gd name="connsiteY2" fmla="*/ 287867 h 518584"/>
                  <a:gd name="connsiteX3" fmla="*/ 29633 w 378883"/>
                  <a:gd name="connsiteY3" fmla="*/ 440267 h 518584"/>
                  <a:gd name="connsiteX4" fmla="*/ 194733 w 378883"/>
                  <a:gd name="connsiteY4" fmla="*/ 516467 h 518584"/>
                  <a:gd name="connsiteX5" fmla="*/ 359833 w 378883"/>
                  <a:gd name="connsiteY5" fmla="*/ 427567 h 518584"/>
                  <a:gd name="connsiteX6" fmla="*/ 309033 w 378883"/>
                  <a:gd name="connsiteY6" fmla="*/ 224367 h 518584"/>
                  <a:gd name="connsiteX7" fmla="*/ 143933 w 378883"/>
                  <a:gd name="connsiteY7" fmla="*/ 97367 h 518584"/>
                  <a:gd name="connsiteX8" fmla="*/ 105833 w 378883"/>
                  <a:gd name="connsiteY8" fmla="*/ 8467 h 518584"/>
                  <a:gd name="connsiteX0" fmla="*/ 136353 w 409403"/>
                  <a:gd name="connsiteY0" fmla="*/ 8467 h 518584"/>
                  <a:gd name="connsiteX1" fmla="*/ 110953 w 409403"/>
                  <a:gd name="connsiteY1" fmla="*/ 148167 h 518584"/>
                  <a:gd name="connsiteX2" fmla="*/ 8467 w 409403"/>
                  <a:gd name="connsiteY2" fmla="*/ 304626 h 518584"/>
                  <a:gd name="connsiteX3" fmla="*/ 60153 w 409403"/>
                  <a:gd name="connsiteY3" fmla="*/ 440267 h 518584"/>
                  <a:gd name="connsiteX4" fmla="*/ 225253 w 409403"/>
                  <a:gd name="connsiteY4" fmla="*/ 516467 h 518584"/>
                  <a:gd name="connsiteX5" fmla="*/ 390353 w 409403"/>
                  <a:gd name="connsiteY5" fmla="*/ 427567 h 518584"/>
                  <a:gd name="connsiteX6" fmla="*/ 339553 w 409403"/>
                  <a:gd name="connsiteY6" fmla="*/ 224367 h 518584"/>
                  <a:gd name="connsiteX7" fmla="*/ 174453 w 409403"/>
                  <a:gd name="connsiteY7" fmla="*/ 97367 h 518584"/>
                  <a:gd name="connsiteX8" fmla="*/ 136353 w 409403"/>
                  <a:gd name="connsiteY8" fmla="*/ 8467 h 518584"/>
                  <a:gd name="connsiteX0" fmla="*/ 137616 w 410666"/>
                  <a:gd name="connsiteY0" fmla="*/ 8467 h 526440"/>
                  <a:gd name="connsiteX1" fmla="*/ 112216 w 410666"/>
                  <a:gd name="connsiteY1" fmla="*/ 148167 h 526440"/>
                  <a:gd name="connsiteX2" fmla="*/ 9730 w 410666"/>
                  <a:gd name="connsiteY2" fmla="*/ 304626 h 526440"/>
                  <a:gd name="connsiteX3" fmla="*/ 53836 w 410666"/>
                  <a:gd name="connsiteY3" fmla="*/ 487402 h 526440"/>
                  <a:gd name="connsiteX4" fmla="*/ 226516 w 410666"/>
                  <a:gd name="connsiteY4" fmla="*/ 516467 h 526440"/>
                  <a:gd name="connsiteX5" fmla="*/ 391616 w 410666"/>
                  <a:gd name="connsiteY5" fmla="*/ 427567 h 526440"/>
                  <a:gd name="connsiteX6" fmla="*/ 340816 w 410666"/>
                  <a:gd name="connsiteY6" fmla="*/ 224367 h 526440"/>
                  <a:gd name="connsiteX7" fmla="*/ 175716 w 410666"/>
                  <a:gd name="connsiteY7" fmla="*/ 97367 h 526440"/>
                  <a:gd name="connsiteX8" fmla="*/ 137616 w 410666"/>
                  <a:gd name="connsiteY8" fmla="*/ 8467 h 526440"/>
                  <a:gd name="connsiteX0" fmla="*/ 137616 w 406366"/>
                  <a:gd name="connsiteY0" fmla="*/ 8467 h 521249"/>
                  <a:gd name="connsiteX1" fmla="*/ 112216 w 406366"/>
                  <a:gd name="connsiteY1" fmla="*/ 148167 h 521249"/>
                  <a:gd name="connsiteX2" fmla="*/ 9730 w 406366"/>
                  <a:gd name="connsiteY2" fmla="*/ 304626 h 521249"/>
                  <a:gd name="connsiteX3" fmla="*/ 53836 w 406366"/>
                  <a:gd name="connsiteY3" fmla="*/ 487402 h 521249"/>
                  <a:gd name="connsiteX4" fmla="*/ 252314 w 406366"/>
                  <a:gd name="connsiteY4" fmla="*/ 507710 h 521249"/>
                  <a:gd name="connsiteX5" fmla="*/ 391616 w 406366"/>
                  <a:gd name="connsiteY5" fmla="*/ 427567 h 521249"/>
                  <a:gd name="connsiteX6" fmla="*/ 340816 w 406366"/>
                  <a:gd name="connsiteY6" fmla="*/ 224367 h 521249"/>
                  <a:gd name="connsiteX7" fmla="*/ 175716 w 406366"/>
                  <a:gd name="connsiteY7" fmla="*/ 97367 h 521249"/>
                  <a:gd name="connsiteX8" fmla="*/ 137616 w 406366"/>
                  <a:gd name="connsiteY8" fmla="*/ 8467 h 521249"/>
                  <a:gd name="connsiteX0" fmla="*/ 137616 w 377329"/>
                  <a:gd name="connsiteY0" fmla="*/ 8467 h 521249"/>
                  <a:gd name="connsiteX1" fmla="*/ 112216 w 377329"/>
                  <a:gd name="connsiteY1" fmla="*/ 148167 h 521249"/>
                  <a:gd name="connsiteX2" fmla="*/ 9730 w 377329"/>
                  <a:gd name="connsiteY2" fmla="*/ 304626 h 521249"/>
                  <a:gd name="connsiteX3" fmla="*/ 53836 w 377329"/>
                  <a:gd name="connsiteY3" fmla="*/ 487402 h 521249"/>
                  <a:gd name="connsiteX4" fmla="*/ 252314 w 377329"/>
                  <a:gd name="connsiteY4" fmla="*/ 507710 h 521249"/>
                  <a:gd name="connsiteX5" fmla="*/ 362579 w 377329"/>
                  <a:gd name="connsiteY5" fmla="*/ 406168 h 521249"/>
                  <a:gd name="connsiteX6" fmla="*/ 340816 w 377329"/>
                  <a:gd name="connsiteY6" fmla="*/ 224367 h 521249"/>
                  <a:gd name="connsiteX7" fmla="*/ 175716 w 377329"/>
                  <a:gd name="connsiteY7" fmla="*/ 97367 h 521249"/>
                  <a:gd name="connsiteX8" fmla="*/ 137616 w 377329"/>
                  <a:gd name="connsiteY8" fmla="*/ 8467 h 521249"/>
                  <a:gd name="connsiteX0" fmla="*/ 137616 w 377329"/>
                  <a:gd name="connsiteY0" fmla="*/ 8467 h 517864"/>
                  <a:gd name="connsiteX1" fmla="*/ 112216 w 377329"/>
                  <a:gd name="connsiteY1" fmla="*/ 148167 h 517864"/>
                  <a:gd name="connsiteX2" fmla="*/ 9730 w 377329"/>
                  <a:gd name="connsiteY2" fmla="*/ 304626 h 517864"/>
                  <a:gd name="connsiteX3" fmla="*/ 53836 w 377329"/>
                  <a:gd name="connsiteY3" fmla="*/ 467093 h 517864"/>
                  <a:gd name="connsiteX4" fmla="*/ 252314 w 377329"/>
                  <a:gd name="connsiteY4" fmla="*/ 507710 h 517864"/>
                  <a:gd name="connsiteX5" fmla="*/ 362579 w 377329"/>
                  <a:gd name="connsiteY5" fmla="*/ 406168 h 517864"/>
                  <a:gd name="connsiteX6" fmla="*/ 340816 w 377329"/>
                  <a:gd name="connsiteY6" fmla="*/ 224367 h 517864"/>
                  <a:gd name="connsiteX7" fmla="*/ 175716 w 377329"/>
                  <a:gd name="connsiteY7" fmla="*/ 97367 h 517864"/>
                  <a:gd name="connsiteX8" fmla="*/ 137616 w 377329"/>
                  <a:gd name="connsiteY8" fmla="*/ 8467 h 517864"/>
                  <a:gd name="connsiteX0" fmla="*/ 159669 w 399382"/>
                  <a:gd name="connsiteY0" fmla="*/ 8467 h 517864"/>
                  <a:gd name="connsiteX1" fmla="*/ 134269 w 399382"/>
                  <a:gd name="connsiteY1" fmla="*/ 148167 h 517864"/>
                  <a:gd name="connsiteX2" fmla="*/ 9730 w 399382"/>
                  <a:gd name="connsiteY2" fmla="*/ 304626 h 517864"/>
                  <a:gd name="connsiteX3" fmla="*/ 75889 w 399382"/>
                  <a:gd name="connsiteY3" fmla="*/ 467093 h 517864"/>
                  <a:gd name="connsiteX4" fmla="*/ 274367 w 399382"/>
                  <a:gd name="connsiteY4" fmla="*/ 507710 h 517864"/>
                  <a:gd name="connsiteX5" fmla="*/ 384632 w 399382"/>
                  <a:gd name="connsiteY5" fmla="*/ 406168 h 517864"/>
                  <a:gd name="connsiteX6" fmla="*/ 362869 w 399382"/>
                  <a:gd name="connsiteY6" fmla="*/ 224367 h 517864"/>
                  <a:gd name="connsiteX7" fmla="*/ 197769 w 399382"/>
                  <a:gd name="connsiteY7" fmla="*/ 97367 h 517864"/>
                  <a:gd name="connsiteX8" fmla="*/ 159669 w 399382"/>
                  <a:gd name="connsiteY8" fmla="*/ 8467 h 517864"/>
                  <a:gd name="connsiteX0" fmla="*/ 157290 w 397003"/>
                  <a:gd name="connsiteY0" fmla="*/ 10850 h 520247"/>
                  <a:gd name="connsiteX1" fmla="*/ 117616 w 397003"/>
                  <a:gd name="connsiteY1" fmla="*/ 164850 h 520247"/>
                  <a:gd name="connsiteX2" fmla="*/ 7351 w 397003"/>
                  <a:gd name="connsiteY2" fmla="*/ 307009 h 520247"/>
                  <a:gd name="connsiteX3" fmla="*/ 73510 w 397003"/>
                  <a:gd name="connsiteY3" fmla="*/ 469476 h 520247"/>
                  <a:gd name="connsiteX4" fmla="*/ 271988 w 397003"/>
                  <a:gd name="connsiteY4" fmla="*/ 510093 h 520247"/>
                  <a:gd name="connsiteX5" fmla="*/ 382253 w 397003"/>
                  <a:gd name="connsiteY5" fmla="*/ 408551 h 520247"/>
                  <a:gd name="connsiteX6" fmla="*/ 360490 w 397003"/>
                  <a:gd name="connsiteY6" fmla="*/ 226750 h 520247"/>
                  <a:gd name="connsiteX7" fmla="*/ 195390 w 397003"/>
                  <a:gd name="connsiteY7" fmla="*/ 99750 h 520247"/>
                  <a:gd name="connsiteX8" fmla="*/ 157290 w 397003"/>
                  <a:gd name="connsiteY8" fmla="*/ 10850 h 520247"/>
                  <a:gd name="connsiteX0" fmla="*/ 161722 w 397003"/>
                  <a:gd name="connsiteY0" fmla="*/ 10850 h 467789"/>
                  <a:gd name="connsiteX1" fmla="*/ 117616 w 397003"/>
                  <a:gd name="connsiteY1" fmla="*/ 112392 h 467789"/>
                  <a:gd name="connsiteX2" fmla="*/ 7351 w 397003"/>
                  <a:gd name="connsiteY2" fmla="*/ 254551 h 467789"/>
                  <a:gd name="connsiteX3" fmla="*/ 73510 w 397003"/>
                  <a:gd name="connsiteY3" fmla="*/ 417018 h 467789"/>
                  <a:gd name="connsiteX4" fmla="*/ 271988 w 397003"/>
                  <a:gd name="connsiteY4" fmla="*/ 457635 h 467789"/>
                  <a:gd name="connsiteX5" fmla="*/ 382253 w 397003"/>
                  <a:gd name="connsiteY5" fmla="*/ 356093 h 467789"/>
                  <a:gd name="connsiteX6" fmla="*/ 360490 w 397003"/>
                  <a:gd name="connsiteY6" fmla="*/ 174292 h 467789"/>
                  <a:gd name="connsiteX7" fmla="*/ 195390 w 397003"/>
                  <a:gd name="connsiteY7" fmla="*/ 47292 h 467789"/>
                  <a:gd name="connsiteX8" fmla="*/ 161722 w 397003"/>
                  <a:gd name="connsiteY8" fmla="*/ 10850 h 467789"/>
                  <a:gd name="connsiteX0" fmla="*/ 160770 w 397003"/>
                  <a:gd name="connsiteY0" fmla="*/ 10850 h 483761"/>
                  <a:gd name="connsiteX1" fmla="*/ 117616 w 397003"/>
                  <a:gd name="connsiteY1" fmla="*/ 128364 h 483761"/>
                  <a:gd name="connsiteX2" fmla="*/ 7351 w 397003"/>
                  <a:gd name="connsiteY2" fmla="*/ 270523 h 483761"/>
                  <a:gd name="connsiteX3" fmla="*/ 73510 w 397003"/>
                  <a:gd name="connsiteY3" fmla="*/ 432990 h 483761"/>
                  <a:gd name="connsiteX4" fmla="*/ 271988 w 397003"/>
                  <a:gd name="connsiteY4" fmla="*/ 473607 h 483761"/>
                  <a:gd name="connsiteX5" fmla="*/ 382253 w 397003"/>
                  <a:gd name="connsiteY5" fmla="*/ 372065 h 483761"/>
                  <a:gd name="connsiteX6" fmla="*/ 360490 w 397003"/>
                  <a:gd name="connsiteY6" fmla="*/ 190264 h 483761"/>
                  <a:gd name="connsiteX7" fmla="*/ 195390 w 397003"/>
                  <a:gd name="connsiteY7" fmla="*/ 63264 h 483761"/>
                  <a:gd name="connsiteX8" fmla="*/ 160770 w 397003"/>
                  <a:gd name="connsiteY8" fmla="*/ 10850 h 483761"/>
                  <a:gd name="connsiteX0" fmla="*/ 160770 w 397003"/>
                  <a:gd name="connsiteY0" fmla="*/ 6755 h 479666"/>
                  <a:gd name="connsiteX1" fmla="*/ 117616 w 397003"/>
                  <a:gd name="connsiteY1" fmla="*/ 124269 h 479666"/>
                  <a:gd name="connsiteX2" fmla="*/ 7351 w 397003"/>
                  <a:gd name="connsiteY2" fmla="*/ 266428 h 479666"/>
                  <a:gd name="connsiteX3" fmla="*/ 73510 w 397003"/>
                  <a:gd name="connsiteY3" fmla="*/ 428895 h 479666"/>
                  <a:gd name="connsiteX4" fmla="*/ 271988 w 397003"/>
                  <a:gd name="connsiteY4" fmla="*/ 469512 h 479666"/>
                  <a:gd name="connsiteX5" fmla="*/ 382253 w 397003"/>
                  <a:gd name="connsiteY5" fmla="*/ 367970 h 479666"/>
                  <a:gd name="connsiteX6" fmla="*/ 360490 w 397003"/>
                  <a:gd name="connsiteY6" fmla="*/ 186169 h 479666"/>
                  <a:gd name="connsiteX7" fmla="*/ 200142 w 397003"/>
                  <a:gd name="connsiteY7" fmla="*/ 83740 h 479666"/>
                  <a:gd name="connsiteX8" fmla="*/ 160770 w 397003"/>
                  <a:gd name="connsiteY8" fmla="*/ 6755 h 479666"/>
                  <a:gd name="connsiteX0" fmla="*/ 159760 w 395993"/>
                  <a:gd name="connsiteY0" fmla="*/ 5499 h 478410"/>
                  <a:gd name="connsiteX1" fmla="*/ 110544 w 395993"/>
                  <a:gd name="connsiteY1" fmla="*/ 115478 h 478410"/>
                  <a:gd name="connsiteX2" fmla="*/ 6341 w 395993"/>
                  <a:gd name="connsiteY2" fmla="*/ 265172 h 478410"/>
                  <a:gd name="connsiteX3" fmla="*/ 72500 w 395993"/>
                  <a:gd name="connsiteY3" fmla="*/ 427639 h 478410"/>
                  <a:gd name="connsiteX4" fmla="*/ 270978 w 395993"/>
                  <a:gd name="connsiteY4" fmla="*/ 468256 h 478410"/>
                  <a:gd name="connsiteX5" fmla="*/ 381243 w 395993"/>
                  <a:gd name="connsiteY5" fmla="*/ 366714 h 478410"/>
                  <a:gd name="connsiteX6" fmla="*/ 359480 w 395993"/>
                  <a:gd name="connsiteY6" fmla="*/ 184913 h 478410"/>
                  <a:gd name="connsiteX7" fmla="*/ 199132 w 395993"/>
                  <a:gd name="connsiteY7" fmla="*/ 82484 h 478410"/>
                  <a:gd name="connsiteX8" fmla="*/ 159760 w 395993"/>
                  <a:gd name="connsiteY8" fmla="*/ 5499 h 478410"/>
                  <a:gd name="connsiteX0" fmla="*/ 149917 w 395993"/>
                  <a:gd name="connsiteY0" fmla="*/ 5499 h 478410"/>
                  <a:gd name="connsiteX1" fmla="*/ 110544 w 395993"/>
                  <a:gd name="connsiteY1" fmla="*/ 115478 h 478410"/>
                  <a:gd name="connsiteX2" fmla="*/ 6341 w 395993"/>
                  <a:gd name="connsiteY2" fmla="*/ 265172 h 478410"/>
                  <a:gd name="connsiteX3" fmla="*/ 72500 w 395993"/>
                  <a:gd name="connsiteY3" fmla="*/ 427639 h 478410"/>
                  <a:gd name="connsiteX4" fmla="*/ 270978 w 395993"/>
                  <a:gd name="connsiteY4" fmla="*/ 468256 h 478410"/>
                  <a:gd name="connsiteX5" fmla="*/ 381243 w 395993"/>
                  <a:gd name="connsiteY5" fmla="*/ 366714 h 478410"/>
                  <a:gd name="connsiteX6" fmla="*/ 359480 w 395993"/>
                  <a:gd name="connsiteY6" fmla="*/ 184913 h 478410"/>
                  <a:gd name="connsiteX7" fmla="*/ 199132 w 395993"/>
                  <a:gd name="connsiteY7" fmla="*/ 82484 h 478410"/>
                  <a:gd name="connsiteX8" fmla="*/ 149917 w 395993"/>
                  <a:gd name="connsiteY8" fmla="*/ 5499 h 478410"/>
                  <a:gd name="connsiteX0" fmla="*/ 149917 w 386972"/>
                  <a:gd name="connsiteY0" fmla="*/ 5499 h 479957"/>
                  <a:gd name="connsiteX1" fmla="*/ 110544 w 386972"/>
                  <a:gd name="connsiteY1" fmla="*/ 115478 h 479957"/>
                  <a:gd name="connsiteX2" fmla="*/ 6341 w 386972"/>
                  <a:gd name="connsiteY2" fmla="*/ 265172 h 479957"/>
                  <a:gd name="connsiteX3" fmla="*/ 72500 w 386972"/>
                  <a:gd name="connsiteY3" fmla="*/ 427639 h 479957"/>
                  <a:gd name="connsiteX4" fmla="*/ 270978 w 386972"/>
                  <a:gd name="connsiteY4" fmla="*/ 468256 h 479957"/>
                  <a:gd name="connsiteX5" fmla="*/ 364084 w 386972"/>
                  <a:gd name="connsiteY5" fmla="*/ 357433 h 479957"/>
                  <a:gd name="connsiteX6" fmla="*/ 359480 w 386972"/>
                  <a:gd name="connsiteY6" fmla="*/ 184913 h 479957"/>
                  <a:gd name="connsiteX7" fmla="*/ 199132 w 386972"/>
                  <a:gd name="connsiteY7" fmla="*/ 82484 h 479957"/>
                  <a:gd name="connsiteX8" fmla="*/ 149917 w 386972"/>
                  <a:gd name="connsiteY8" fmla="*/ 5499 h 479957"/>
                  <a:gd name="connsiteX0" fmla="*/ 149917 w 376056"/>
                  <a:gd name="connsiteY0" fmla="*/ 5499 h 479957"/>
                  <a:gd name="connsiteX1" fmla="*/ 110544 w 376056"/>
                  <a:gd name="connsiteY1" fmla="*/ 115478 h 479957"/>
                  <a:gd name="connsiteX2" fmla="*/ 6341 w 376056"/>
                  <a:gd name="connsiteY2" fmla="*/ 265172 h 479957"/>
                  <a:gd name="connsiteX3" fmla="*/ 72500 w 376056"/>
                  <a:gd name="connsiteY3" fmla="*/ 427639 h 479957"/>
                  <a:gd name="connsiteX4" fmla="*/ 270978 w 376056"/>
                  <a:gd name="connsiteY4" fmla="*/ 468256 h 479957"/>
                  <a:gd name="connsiteX5" fmla="*/ 364084 w 376056"/>
                  <a:gd name="connsiteY5" fmla="*/ 357433 h 479957"/>
                  <a:gd name="connsiteX6" fmla="*/ 342812 w 376056"/>
                  <a:gd name="connsiteY6" fmla="*/ 192464 h 479957"/>
                  <a:gd name="connsiteX7" fmla="*/ 199132 w 376056"/>
                  <a:gd name="connsiteY7" fmla="*/ 82484 h 479957"/>
                  <a:gd name="connsiteX8" fmla="*/ 149917 w 376056"/>
                  <a:gd name="connsiteY8" fmla="*/ 5499 h 479957"/>
                  <a:gd name="connsiteX0" fmla="*/ 149917 w 381811"/>
                  <a:gd name="connsiteY0" fmla="*/ 5499 h 479113"/>
                  <a:gd name="connsiteX1" fmla="*/ 110544 w 381811"/>
                  <a:gd name="connsiteY1" fmla="*/ 115478 h 479113"/>
                  <a:gd name="connsiteX2" fmla="*/ 6341 w 381811"/>
                  <a:gd name="connsiteY2" fmla="*/ 265172 h 479113"/>
                  <a:gd name="connsiteX3" fmla="*/ 72500 w 381811"/>
                  <a:gd name="connsiteY3" fmla="*/ 427639 h 479113"/>
                  <a:gd name="connsiteX4" fmla="*/ 236450 w 381811"/>
                  <a:gd name="connsiteY4" fmla="*/ 467412 h 479113"/>
                  <a:gd name="connsiteX5" fmla="*/ 364084 w 381811"/>
                  <a:gd name="connsiteY5" fmla="*/ 357433 h 479113"/>
                  <a:gd name="connsiteX6" fmla="*/ 342812 w 381811"/>
                  <a:gd name="connsiteY6" fmla="*/ 192464 h 479113"/>
                  <a:gd name="connsiteX7" fmla="*/ 199132 w 381811"/>
                  <a:gd name="connsiteY7" fmla="*/ 82484 h 479113"/>
                  <a:gd name="connsiteX8" fmla="*/ 149917 w 381811"/>
                  <a:gd name="connsiteY8" fmla="*/ 5499 h 479113"/>
                  <a:gd name="connsiteX0" fmla="*/ 132532 w 364426"/>
                  <a:gd name="connsiteY0" fmla="*/ 5499 h 479113"/>
                  <a:gd name="connsiteX1" fmla="*/ 93159 w 364426"/>
                  <a:gd name="connsiteY1" fmla="*/ 115478 h 479113"/>
                  <a:gd name="connsiteX2" fmla="*/ 6341 w 364426"/>
                  <a:gd name="connsiteY2" fmla="*/ 258451 h 479113"/>
                  <a:gd name="connsiteX3" fmla="*/ 55115 w 364426"/>
                  <a:gd name="connsiteY3" fmla="*/ 427639 h 479113"/>
                  <a:gd name="connsiteX4" fmla="*/ 219065 w 364426"/>
                  <a:gd name="connsiteY4" fmla="*/ 467412 h 479113"/>
                  <a:gd name="connsiteX5" fmla="*/ 346699 w 364426"/>
                  <a:gd name="connsiteY5" fmla="*/ 357433 h 479113"/>
                  <a:gd name="connsiteX6" fmla="*/ 325427 w 364426"/>
                  <a:gd name="connsiteY6" fmla="*/ 192464 h 479113"/>
                  <a:gd name="connsiteX7" fmla="*/ 181747 w 364426"/>
                  <a:gd name="connsiteY7" fmla="*/ 82484 h 479113"/>
                  <a:gd name="connsiteX8" fmla="*/ 132532 w 364426"/>
                  <a:gd name="connsiteY8" fmla="*/ 5499 h 479113"/>
                  <a:gd name="connsiteX0" fmla="*/ 135789 w 367683"/>
                  <a:gd name="connsiteY0" fmla="*/ 1833 h 475447"/>
                  <a:gd name="connsiteX1" fmla="*/ 115960 w 367683"/>
                  <a:gd name="connsiteY1" fmla="*/ 89816 h 475447"/>
                  <a:gd name="connsiteX2" fmla="*/ 9598 w 367683"/>
                  <a:gd name="connsiteY2" fmla="*/ 254785 h 475447"/>
                  <a:gd name="connsiteX3" fmla="*/ 58372 w 367683"/>
                  <a:gd name="connsiteY3" fmla="*/ 423973 h 475447"/>
                  <a:gd name="connsiteX4" fmla="*/ 222322 w 367683"/>
                  <a:gd name="connsiteY4" fmla="*/ 463746 h 475447"/>
                  <a:gd name="connsiteX5" fmla="*/ 349956 w 367683"/>
                  <a:gd name="connsiteY5" fmla="*/ 353767 h 475447"/>
                  <a:gd name="connsiteX6" fmla="*/ 328684 w 367683"/>
                  <a:gd name="connsiteY6" fmla="*/ 188798 h 475447"/>
                  <a:gd name="connsiteX7" fmla="*/ 185004 w 367683"/>
                  <a:gd name="connsiteY7" fmla="*/ 78818 h 475447"/>
                  <a:gd name="connsiteX8" fmla="*/ 135789 w 367683"/>
                  <a:gd name="connsiteY8" fmla="*/ 1833 h 475447"/>
                  <a:gd name="connsiteX0" fmla="*/ 135789 w 367683"/>
                  <a:gd name="connsiteY0" fmla="*/ 1833 h 475447"/>
                  <a:gd name="connsiteX1" fmla="*/ 115960 w 367683"/>
                  <a:gd name="connsiteY1" fmla="*/ 89816 h 475447"/>
                  <a:gd name="connsiteX2" fmla="*/ 9598 w 367683"/>
                  <a:gd name="connsiteY2" fmla="*/ 254785 h 475447"/>
                  <a:gd name="connsiteX3" fmla="*/ 58372 w 367683"/>
                  <a:gd name="connsiteY3" fmla="*/ 423973 h 475447"/>
                  <a:gd name="connsiteX4" fmla="*/ 222322 w 367683"/>
                  <a:gd name="connsiteY4" fmla="*/ 463746 h 475447"/>
                  <a:gd name="connsiteX5" fmla="*/ 349956 w 367683"/>
                  <a:gd name="connsiteY5" fmla="*/ 353767 h 475447"/>
                  <a:gd name="connsiteX6" fmla="*/ 328684 w 367683"/>
                  <a:gd name="connsiteY6" fmla="*/ 188798 h 475447"/>
                  <a:gd name="connsiteX7" fmla="*/ 169141 w 367683"/>
                  <a:gd name="connsiteY7" fmla="*/ 78818 h 475447"/>
                  <a:gd name="connsiteX8" fmla="*/ 135789 w 367683"/>
                  <a:gd name="connsiteY8" fmla="*/ 1833 h 475447"/>
                  <a:gd name="connsiteX0" fmla="*/ 107790 w 339684"/>
                  <a:gd name="connsiteY0" fmla="*/ 1833 h 475447"/>
                  <a:gd name="connsiteX1" fmla="*/ 87961 w 339684"/>
                  <a:gd name="connsiteY1" fmla="*/ 89816 h 475447"/>
                  <a:gd name="connsiteX2" fmla="*/ 12083 w 339684"/>
                  <a:gd name="connsiteY2" fmla="*/ 234773 h 475447"/>
                  <a:gd name="connsiteX3" fmla="*/ 30373 w 339684"/>
                  <a:gd name="connsiteY3" fmla="*/ 423973 h 475447"/>
                  <a:gd name="connsiteX4" fmla="*/ 194323 w 339684"/>
                  <a:gd name="connsiteY4" fmla="*/ 463746 h 475447"/>
                  <a:gd name="connsiteX5" fmla="*/ 321957 w 339684"/>
                  <a:gd name="connsiteY5" fmla="*/ 353767 h 475447"/>
                  <a:gd name="connsiteX6" fmla="*/ 300685 w 339684"/>
                  <a:gd name="connsiteY6" fmla="*/ 188798 h 475447"/>
                  <a:gd name="connsiteX7" fmla="*/ 141142 w 339684"/>
                  <a:gd name="connsiteY7" fmla="*/ 78818 h 475447"/>
                  <a:gd name="connsiteX8" fmla="*/ 107790 w 339684"/>
                  <a:gd name="connsiteY8" fmla="*/ 1833 h 475447"/>
                  <a:gd name="connsiteX0" fmla="*/ 107790 w 335810"/>
                  <a:gd name="connsiteY0" fmla="*/ 1833 h 475447"/>
                  <a:gd name="connsiteX1" fmla="*/ 87961 w 335810"/>
                  <a:gd name="connsiteY1" fmla="*/ 89816 h 475447"/>
                  <a:gd name="connsiteX2" fmla="*/ 12083 w 335810"/>
                  <a:gd name="connsiteY2" fmla="*/ 234773 h 475447"/>
                  <a:gd name="connsiteX3" fmla="*/ 30373 w 335810"/>
                  <a:gd name="connsiteY3" fmla="*/ 423973 h 475447"/>
                  <a:gd name="connsiteX4" fmla="*/ 194323 w 335810"/>
                  <a:gd name="connsiteY4" fmla="*/ 463746 h 475447"/>
                  <a:gd name="connsiteX5" fmla="*/ 321957 w 335810"/>
                  <a:gd name="connsiteY5" fmla="*/ 353767 h 475447"/>
                  <a:gd name="connsiteX6" fmla="*/ 277444 w 335810"/>
                  <a:gd name="connsiteY6" fmla="*/ 188826 h 475447"/>
                  <a:gd name="connsiteX7" fmla="*/ 141142 w 335810"/>
                  <a:gd name="connsiteY7" fmla="*/ 78818 h 475447"/>
                  <a:gd name="connsiteX8" fmla="*/ 107790 w 335810"/>
                  <a:gd name="connsiteY8" fmla="*/ 1833 h 475447"/>
                  <a:gd name="connsiteX0" fmla="*/ 107004 w 335024"/>
                  <a:gd name="connsiteY0" fmla="*/ 1833 h 471055"/>
                  <a:gd name="connsiteX1" fmla="*/ 87175 w 335024"/>
                  <a:gd name="connsiteY1" fmla="*/ 89816 h 471055"/>
                  <a:gd name="connsiteX2" fmla="*/ 11297 w 335024"/>
                  <a:gd name="connsiteY2" fmla="*/ 234773 h 471055"/>
                  <a:gd name="connsiteX3" fmla="*/ 30373 w 335024"/>
                  <a:gd name="connsiteY3" fmla="*/ 397619 h 471055"/>
                  <a:gd name="connsiteX4" fmla="*/ 193537 w 335024"/>
                  <a:gd name="connsiteY4" fmla="*/ 463746 h 471055"/>
                  <a:gd name="connsiteX5" fmla="*/ 321171 w 335024"/>
                  <a:gd name="connsiteY5" fmla="*/ 353767 h 471055"/>
                  <a:gd name="connsiteX6" fmla="*/ 276658 w 335024"/>
                  <a:gd name="connsiteY6" fmla="*/ 188826 h 471055"/>
                  <a:gd name="connsiteX7" fmla="*/ 140356 w 335024"/>
                  <a:gd name="connsiteY7" fmla="*/ 78818 h 471055"/>
                  <a:gd name="connsiteX8" fmla="*/ 107004 w 335024"/>
                  <a:gd name="connsiteY8" fmla="*/ 1833 h 471055"/>
                  <a:gd name="connsiteX0" fmla="*/ 105697 w 335024"/>
                  <a:gd name="connsiteY0" fmla="*/ 1833 h 446843"/>
                  <a:gd name="connsiteX1" fmla="*/ 85868 w 335024"/>
                  <a:gd name="connsiteY1" fmla="*/ 89816 h 446843"/>
                  <a:gd name="connsiteX2" fmla="*/ 9990 w 335024"/>
                  <a:gd name="connsiteY2" fmla="*/ 234773 h 446843"/>
                  <a:gd name="connsiteX3" fmla="*/ 29066 w 335024"/>
                  <a:gd name="connsiteY3" fmla="*/ 397619 h 446843"/>
                  <a:gd name="connsiteX4" fmla="*/ 184389 w 335024"/>
                  <a:gd name="connsiteY4" fmla="*/ 439534 h 446843"/>
                  <a:gd name="connsiteX5" fmla="*/ 319864 w 335024"/>
                  <a:gd name="connsiteY5" fmla="*/ 353767 h 446843"/>
                  <a:gd name="connsiteX6" fmla="*/ 275351 w 335024"/>
                  <a:gd name="connsiteY6" fmla="*/ 188826 h 446843"/>
                  <a:gd name="connsiteX7" fmla="*/ 139049 w 335024"/>
                  <a:gd name="connsiteY7" fmla="*/ 78818 h 446843"/>
                  <a:gd name="connsiteX8" fmla="*/ 105697 w 335024"/>
                  <a:gd name="connsiteY8" fmla="*/ 1833 h 446843"/>
                  <a:gd name="connsiteX0" fmla="*/ 105697 w 309587"/>
                  <a:gd name="connsiteY0" fmla="*/ 1833 h 447192"/>
                  <a:gd name="connsiteX1" fmla="*/ 85868 w 309587"/>
                  <a:gd name="connsiteY1" fmla="*/ 89816 h 447192"/>
                  <a:gd name="connsiteX2" fmla="*/ 9990 w 309587"/>
                  <a:gd name="connsiteY2" fmla="*/ 234773 h 447192"/>
                  <a:gd name="connsiteX3" fmla="*/ 29066 w 309587"/>
                  <a:gd name="connsiteY3" fmla="*/ 397619 h 447192"/>
                  <a:gd name="connsiteX4" fmla="*/ 184389 w 309587"/>
                  <a:gd name="connsiteY4" fmla="*/ 439534 h 447192"/>
                  <a:gd name="connsiteX5" fmla="*/ 294427 w 309587"/>
                  <a:gd name="connsiteY5" fmla="*/ 351672 h 447192"/>
                  <a:gd name="connsiteX6" fmla="*/ 275351 w 309587"/>
                  <a:gd name="connsiteY6" fmla="*/ 188826 h 447192"/>
                  <a:gd name="connsiteX7" fmla="*/ 139049 w 309587"/>
                  <a:gd name="connsiteY7" fmla="*/ 78818 h 447192"/>
                  <a:gd name="connsiteX8" fmla="*/ 105697 w 309587"/>
                  <a:gd name="connsiteY8" fmla="*/ 1833 h 447192"/>
                  <a:gd name="connsiteX0" fmla="*/ 102990 w 306880"/>
                  <a:gd name="connsiteY0" fmla="*/ 1833 h 444436"/>
                  <a:gd name="connsiteX1" fmla="*/ 83161 w 306880"/>
                  <a:gd name="connsiteY1" fmla="*/ 89816 h 444436"/>
                  <a:gd name="connsiteX2" fmla="*/ 7283 w 306880"/>
                  <a:gd name="connsiteY2" fmla="*/ 234773 h 444436"/>
                  <a:gd name="connsiteX3" fmla="*/ 39463 w 306880"/>
                  <a:gd name="connsiteY3" fmla="*/ 381084 h 444436"/>
                  <a:gd name="connsiteX4" fmla="*/ 181682 w 306880"/>
                  <a:gd name="connsiteY4" fmla="*/ 439534 h 444436"/>
                  <a:gd name="connsiteX5" fmla="*/ 291720 w 306880"/>
                  <a:gd name="connsiteY5" fmla="*/ 351672 h 444436"/>
                  <a:gd name="connsiteX6" fmla="*/ 272644 w 306880"/>
                  <a:gd name="connsiteY6" fmla="*/ 188826 h 444436"/>
                  <a:gd name="connsiteX7" fmla="*/ 136342 w 306880"/>
                  <a:gd name="connsiteY7" fmla="*/ 78818 h 444436"/>
                  <a:gd name="connsiteX8" fmla="*/ 102990 w 306880"/>
                  <a:gd name="connsiteY8" fmla="*/ 1833 h 444436"/>
                  <a:gd name="connsiteX0" fmla="*/ 102990 w 309931"/>
                  <a:gd name="connsiteY0" fmla="*/ 1833 h 416558"/>
                  <a:gd name="connsiteX1" fmla="*/ 83161 w 309931"/>
                  <a:gd name="connsiteY1" fmla="*/ 89816 h 416558"/>
                  <a:gd name="connsiteX2" fmla="*/ 7283 w 309931"/>
                  <a:gd name="connsiteY2" fmla="*/ 234773 h 416558"/>
                  <a:gd name="connsiteX3" fmla="*/ 39463 w 309931"/>
                  <a:gd name="connsiteY3" fmla="*/ 381084 h 416558"/>
                  <a:gd name="connsiteX4" fmla="*/ 163375 w 309931"/>
                  <a:gd name="connsiteY4" fmla="*/ 411656 h 416558"/>
                  <a:gd name="connsiteX5" fmla="*/ 291720 w 309931"/>
                  <a:gd name="connsiteY5" fmla="*/ 351672 h 416558"/>
                  <a:gd name="connsiteX6" fmla="*/ 272644 w 309931"/>
                  <a:gd name="connsiteY6" fmla="*/ 188826 h 416558"/>
                  <a:gd name="connsiteX7" fmla="*/ 136342 w 309931"/>
                  <a:gd name="connsiteY7" fmla="*/ 78818 h 416558"/>
                  <a:gd name="connsiteX8" fmla="*/ 102990 w 309931"/>
                  <a:gd name="connsiteY8" fmla="*/ 1833 h 416558"/>
                  <a:gd name="connsiteX0" fmla="*/ 102990 w 295778"/>
                  <a:gd name="connsiteY0" fmla="*/ 1833 h 418737"/>
                  <a:gd name="connsiteX1" fmla="*/ 83161 w 295778"/>
                  <a:gd name="connsiteY1" fmla="*/ 89816 h 418737"/>
                  <a:gd name="connsiteX2" fmla="*/ 7283 w 295778"/>
                  <a:gd name="connsiteY2" fmla="*/ 234773 h 418737"/>
                  <a:gd name="connsiteX3" fmla="*/ 39463 w 295778"/>
                  <a:gd name="connsiteY3" fmla="*/ 381084 h 418737"/>
                  <a:gd name="connsiteX4" fmla="*/ 163375 w 295778"/>
                  <a:gd name="connsiteY4" fmla="*/ 411656 h 418737"/>
                  <a:gd name="connsiteX5" fmla="*/ 275147 w 295778"/>
                  <a:gd name="connsiteY5" fmla="*/ 338598 h 418737"/>
                  <a:gd name="connsiteX6" fmla="*/ 272644 w 295778"/>
                  <a:gd name="connsiteY6" fmla="*/ 188826 h 418737"/>
                  <a:gd name="connsiteX7" fmla="*/ 136342 w 295778"/>
                  <a:gd name="connsiteY7" fmla="*/ 78818 h 418737"/>
                  <a:gd name="connsiteX8" fmla="*/ 102990 w 295778"/>
                  <a:gd name="connsiteY8" fmla="*/ 1833 h 418737"/>
                  <a:gd name="connsiteX0" fmla="*/ 102990 w 290885"/>
                  <a:gd name="connsiteY0" fmla="*/ 1833 h 418737"/>
                  <a:gd name="connsiteX1" fmla="*/ 83161 w 290885"/>
                  <a:gd name="connsiteY1" fmla="*/ 89816 h 418737"/>
                  <a:gd name="connsiteX2" fmla="*/ 7283 w 290885"/>
                  <a:gd name="connsiteY2" fmla="*/ 234773 h 418737"/>
                  <a:gd name="connsiteX3" fmla="*/ 39463 w 290885"/>
                  <a:gd name="connsiteY3" fmla="*/ 381084 h 418737"/>
                  <a:gd name="connsiteX4" fmla="*/ 163375 w 290885"/>
                  <a:gd name="connsiteY4" fmla="*/ 411656 h 418737"/>
                  <a:gd name="connsiteX5" fmla="*/ 275147 w 290885"/>
                  <a:gd name="connsiteY5" fmla="*/ 338598 h 418737"/>
                  <a:gd name="connsiteX6" fmla="*/ 257805 w 290885"/>
                  <a:gd name="connsiteY6" fmla="*/ 190556 h 418737"/>
                  <a:gd name="connsiteX7" fmla="*/ 136342 w 290885"/>
                  <a:gd name="connsiteY7" fmla="*/ 78818 h 418737"/>
                  <a:gd name="connsiteX8" fmla="*/ 102990 w 290885"/>
                  <a:gd name="connsiteY8" fmla="*/ 1833 h 418737"/>
                  <a:gd name="connsiteX0" fmla="*/ 102990 w 289151"/>
                  <a:gd name="connsiteY0" fmla="*/ 1833 h 421204"/>
                  <a:gd name="connsiteX1" fmla="*/ 83161 w 289151"/>
                  <a:gd name="connsiteY1" fmla="*/ 89816 h 421204"/>
                  <a:gd name="connsiteX2" fmla="*/ 7283 w 289151"/>
                  <a:gd name="connsiteY2" fmla="*/ 234773 h 421204"/>
                  <a:gd name="connsiteX3" fmla="*/ 39463 w 289151"/>
                  <a:gd name="connsiteY3" fmla="*/ 381084 h 421204"/>
                  <a:gd name="connsiteX4" fmla="*/ 163375 w 289151"/>
                  <a:gd name="connsiteY4" fmla="*/ 411656 h 421204"/>
                  <a:gd name="connsiteX5" fmla="*/ 273413 w 289151"/>
                  <a:gd name="connsiteY5" fmla="*/ 323794 h 421204"/>
                  <a:gd name="connsiteX6" fmla="*/ 257805 w 289151"/>
                  <a:gd name="connsiteY6" fmla="*/ 190556 h 421204"/>
                  <a:gd name="connsiteX7" fmla="*/ 136342 w 289151"/>
                  <a:gd name="connsiteY7" fmla="*/ 78818 h 421204"/>
                  <a:gd name="connsiteX8" fmla="*/ 102990 w 289151"/>
                  <a:gd name="connsiteY8" fmla="*/ 1833 h 421204"/>
                  <a:gd name="connsiteX0" fmla="*/ 102990 w 289440"/>
                  <a:gd name="connsiteY0" fmla="*/ 1833 h 408097"/>
                  <a:gd name="connsiteX1" fmla="*/ 83161 w 289440"/>
                  <a:gd name="connsiteY1" fmla="*/ 89816 h 408097"/>
                  <a:gd name="connsiteX2" fmla="*/ 7283 w 289440"/>
                  <a:gd name="connsiteY2" fmla="*/ 234773 h 408097"/>
                  <a:gd name="connsiteX3" fmla="*/ 39463 w 289440"/>
                  <a:gd name="connsiteY3" fmla="*/ 381084 h 408097"/>
                  <a:gd name="connsiteX4" fmla="*/ 161640 w 289440"/>
                  <a:gd name="connsiteY4" fmla="*/ 396852 h 408097"/>
                  <a:gd name="connsiteX5" fmla="*/ 273413 w 289440"/>
                  <a:gd name="connsiteY5" fmla="*/ 323794 h 408097"/>
                  <a:gd name="connsiteX6" fmla="*/ 257805 w 289440"/>
                  <a:gd name="connsiteY6" fmla="*/ 190556 h 408097"/>
                  <a:gd name="connsiteX7" fmla="*/ 136342 w 289440"/>
                  <a:gd name="connsiteY7" fmla="*/ 78818 h 408097"/>
                  <a:gd name="connsiteX8" fmla="*/ 102990 w 289440"/>
                  <a:gd name="connsiteY8" fmla="*/ 1833 h 408097"/>
                  <a:gd name="connsiteX0" fmla="*/ 103279 w 289729"/>
                  <a:gd name="connsiteY0" fmla="*/ 1833 h 403933"/>
                  <a:gd name="connsiteX1" fmla="*/ 83450 w 289729"/>
                  <a:gd name="connsiteY1" fmla="*/ 89816 h 403933"/>
                  <a:gd name="connsiteX2" fmla="*/ 7572 w 289729"/>
                  <a:gd name="connsiteY2" fmla="*/ 234773 h 403933"/>
                  <a:gd name="connsiteX3" fmla="*/ 38018 w 289729"/>
                  <a:gd name="connsiteY3" fmla="*/ 366280 h 403933"/>
                  <a:gd name="connsiteX4" fmla="*/ 161929 w 289729"/>
                  <a:gd name="connsiteY4" fmla="*/ 396852 h 403933"/>
                  <a:gd name="connsiteX5" fmla="*/ 273702 w 289729"/>
                  <a:gd name="connsiteY5" fmla="*/ 323794 h 403933"/>
                  <a:gd name="connsiteX6" fmla="*/ 258094 w 289729"/>
                  <a:gd name="connsiteY6" fmla="*/ 190556 h 403933"/>
                  <a:gd name="connsiteX7" fmla="*/ 136631 w 289729"/>
                  <a:gd name="connsiteY7" fmla="*/ 78818 h 403933"/>
                  <a:gd name="connsiteX8" fmla="*/ 103279 w 289729"/>
                  <a:gd name="connsiteY8" fmla="*/ 1833 h 4039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9729" h="403933">
                    <a:moveTo>
                      <a:pt x="103279" y="1833"/>
                    </a:moveTo>
                    <a:cubicBezTo>
                      <a:pt x="94416" y="3666"/>
                      <a:pt x="99401" y="50993"/>
                      <a:pt x="83450" y="89816"/>
                    </a:cubicBezTo>
                    <a:cubicBezTo>
                      <a:pt x="67499" y="128639"/>
                      <a:pt x="15144" y="188696"/>
                      <a:pt x="7572" y="234773"/>
                    </a:cubicBezTo>
                    <a:cubicBezTo>
                      <a:pt x="0" y="280850"/>
                      <a:pt x="12292" y="339267"/>
                      <a:pt x="38018" y="366280"/>
                    </a:cubicBezTo>
                    <a:cubicBezTo>
                      <a:pt x="63744" y="393293"/>
                      <a:pt x="122648" y="403933"/>
                      <a:pt x="161929" y="396852"/>
                    </a:cubicBezTo>
                    <a:cubicBezTo>
                      <a:pt x="201210" y="389771"/>
                      <a:pt x="257675" y="358177"/>
                      <a:pt x="273702" y="323794"/>
                    </a:cubicBezTo>
                    <a:cubicBezTo>
                      <a:pt x="289729" y="289411"/>
                      <a:pt x="280939" y="231385"/>
                      <a:pt x="258094" y="190556"/>
                    </a:cubicBezTo>
                    <a:cubicBezTo>
                      <a:pt x="235249" y="149727"/>
                      <a:pt x="162433" y="110272"/>
                      <a:pt x="136631" y="78818"/>
                    </a:cubicBezTo>
                    <a:cubicBezTo>
                      <a:pt x="110829" y="47364"/>
                      <a:pt x="112142" y="0"/>
                      <a:pt x="103279" y="183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70C0"/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bg1"/>
                  </a:gs>
                </a:gsLst>
                <a:lin ang="162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2" name="Группа 20"/>
              <p:cNvGrpSpPr/>
              <p:nvPr userDrawn="1"/>
            </p:nvGrpSpPr>
            <p:grpSpPr>
              <a:xfrm>
                <a:off x="8102182" y="919021"/>
                <a:ext cx="198332" cy="231387"/>
                <a:chOff x="3347864" y="1556792"/>
                <a:chExt cx="432048" cy="504056"/>
              </a:xfrm>
            </p:grpSpPr>
            <p:sp>
              <p:nvSpPr>
                <p:cNvPr id="19" name="Овал 18"/>
                <p:cNvSpPr/>
                <p:nvPr userDrawn="1"/>
              </p:nvSpPr>
              <p:spPr>
                <a:xfrm>
                  <a:off x="3347864" y="1556792"/>
                  <a:ext cx="432048" cy="50405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0" name="Овал 19"/>
                <p:cNvSpPr/>
                <p:nvPr userDrawn="1"/>
              </p:nvSpPr>
              <p:spPr>
                <a:xfrm>
                  <a:off x="3407172" y="1683916"/>
                  <a:ext cx="308606" cy="360040"/>
                </a:xfrm>
                <a:prstGeom prst="ellipse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1" name="Овал 20"/>
                <p:cNvSpPr/>
                <p:nvPr userDrawn="1"/>
              </p:nvSpPr>
              <p:spPr>
                <a:xfrm>
                  <a:off x="3470672" y="1844824"/>
                  <a:ext cx="185164" cy="216024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2" name="Овал 21"/>
                <p:cNvSpPr/>
                <p:nvPr userDrawn="1"/>
              </p:nvSpPr>
              <p:spPr>
                <a:xfrm>
                  <a:off x="3551560" y="1891184"/>
                  <a:ext cx="72000" cy="72000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3" name="Группа 21"/>
              <p:cNvGrpSpPr/>
              <p:nvPr userDrawn="1"/>
            </p:nvGrpSpPr>
            <p:grpSpPr>
              <a:xfrm>
                <a:off x="7826080" y="919021"/>
                <a:ext cx="198332" cy="231387"/>
                <a:chOff x="3347864" y="1556792"/>
                <a:chExt cx="432048" cy="504056"/>
              </a:xfrm>
            </p:grpSpPr>
            <p:sp>
              <p:nvSpPr>
                <p:cNvPr id="15" name="Овал 14"/>
                <p:cNvSpPr/>
                <p:nvPr userDrawn="1"/>
              </p:nvSpPr>
              <p:spPr>
                <a:xfrm>
                  <a:off x="3347864" y="1556792"/>
                  <a:ext cx="432048" cy="50405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6" name="Овал 15"/>
                <p:cNvSpPr/>
                <p:nvPr userDrawn="1"/>
              </p:nvSpPr>
              <p:spPr>
                <a:xfrm>
                  <a:off x="3407172" y="1683916"/>
                  <a:ext cx="308606" cy="360040"/>
                </a:xfrm>
                <a:prstGeom prst="ellipse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7" name="Овал 16"/>
                <p:cNvSpPr/>
                <p:nvPr userDrawn="1"/>
              </p:nvSpPr>
              <p:spPr>
                <a:xfrm>
                  <a:off x="3470672" y="1844824"/>
                  <a:ext cx="185164" cy="216024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8" name="Овал 17"/>
                <p:cNvSpPr/>
                <p:nvPr userDrawn="1"/>
              </p:nvSpPr>
              <p:spPr>
                <a:xfrm>
                  <a:off x="3551560" y="1891184"/>
                  <a:ext cx="72000" cy="72000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14" name="Месяц 13"/>
              <p:cNvSpPr/>
              <p:nvPr userDrawn="1"/>
            </p:nvSpPr>
            <p:spPr>
              <a:xfrm rot="16200000">
                <a:off x="8010828" y="1162068"/>
                <a:ext cx="132221" cy="330553"/>
              </a:xfrm>
              <a:prstGeom prst="moon">
                <a:avLst/>
              </a:prstGeom>
              <a:solidFill>
                <a:srgbClr val="FF3F3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prstClr val="white"/>
                  </a:solidFill>
                </a:endParaRPr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772816"/>
            <a:ext cx="7920880" cy="280076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Урок окружающего мира </a:t>
            </a:r>
          </a:p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в 4 классе на тему: </a:t>
            </a:r>
          </a:p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Водные объекты и человек»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5085184"/>
            <a:ext cx="7920880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Учитель начальных классов МАОУ СОШ №40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Бурнос Ольга Андреева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39552" y="836712"/>
            <a:ext cx="756084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1.Как деятельность человека влияет на водоем и его обитателей?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539552" y="2996952"/>
            <a:ext cx="756084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2.Какое значение водоем имеет в жизни людей?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539552" y="4365104"/>
            <a:ext cx="756084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3.Что необходимо делать, чтобы сохранить водоемы чистыми?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Правила работы в группах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514350" indent="-514350">
              <a:buAutoNum type="arabicPeriod"/>
            </a:pPr>
            <a:r>
              <a:rPr lang="ru-RU" i="1" dirty="0" smtClean="0"/>
              <a:t>Говорим вежливо. </a:t>
            </a:r>
          </a:p>
          <a:p>
            <a:pPr marL="514350" indent="-514350">
              <a:buAutoNum type="arabicPeriod"/>
            </a:pPr>
            <a:r>
              <a:rPr lang="ru-RU" i="1" dirty="0" smtClean="0"/>
              <a:t>Называем собеседника по имени.</a:t>
            </a:r>
          </a:p>
          <a:p>
            <a:pPr marL="514350" indent="-514350">
              <a:buAutoNum type="arabicPeriod"/>
            </a:pPr>
            <a:r>
              <a:rPr lang="ru-RU" i="1" dirty="0" smtClean="0"/>
              <a:t>Говорим по очереди, не перебивая друг друга.</a:t>
            </a:r>
          </a:p>
          <a:p>
            <a:pPr marL="514350" indent="-514350">
              <a:buAutoNum type="arabicPeriod"/>
            </a:pPr>
            <a:r>
              <a:rPr lang="ru-RU" i="1" dirty="0" smtClean="0"/>
              <a:t>Внимательно слушаем.</a:t>
            </a:r>
          </a:p>
          <a:p>
            <a:pPr marL="514350" indent="-514350">
              <a:buAutoNum type="arabicPeriod"/>
            </a:pPr>
            <a:r>
              <a:rPr lang="ru-RU" i="1" dirty="0" smtClean="0"/>
              <a:t>Если непонятно, переспросите партнера.</a:t>
            </a:r>
          </a:p>
          <a:p>
            <a:pPr marL="514350" indent="-514350">
              <a:buAutoNum type="arabicPeriod"/>
            </a:pPr>
            <a:r>
              <a:rPr lang="ru-RU" i="1" dirty="0" smtClean="0"/>
              <a:t>Четко высказываем свое мнение.</a:t>
            </a:r>
          </a:p>
          <a:p>
            <a:pPr marL="514350" indent="-514350">
              <a:buAutoNum type="arabicPeriod"/>
            </a:pPr>
            <a:r>
              <a:rPr lang="ru-RU" i="1" dirty="0" smtClean="0"/>
              <a:t>Соблюдаем порядок на парте.</a:t>
            </a:r>
          </a:p>
          <a:p>
            <a:pPr marL="514350" indent="-514350">
              <a:buAutoNum type="arabicPeriod"/>
            </a:pPr>
            <a:r>
              <a:rPr lang="ru-RU" i="1" dirty="0" smtClean="0"/>
              <a:t>Уважаем мнение собеседника.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Водоем – это природное сообщество, в котором все взаимосвязано.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419736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В любом природном сообществе есть три группы организмов. Что это за организмы? </a:t>
            </a:r>
          </a:p>
          <a:p>
            <a:pPr>
              <a:buNone/>
            </a:pPr>
            <a:r>
              <a:rPr lang="ru-RU" dirty="0" smtClean="0"/>
              <a:t>Производители</a:t>
            </a:r>
          </a:p>
          <a:p>
            <a:pPr>
              <a:buNone/>
            </a:pPr>
            <a:r>
              <a:rPr lang="ru-RU" dirty="0" smtClean="0"/>
              <a:t>Потребители </a:t>
            </a:r>
          </a:p>
          <a:p>
            <a:pPr>
              <a:buNone/>
            </a:pPr>
            <a:r>
              <a:rPr lang="ru-RU" dirty="0" smtClean="0"/>
              <a:t>Разрушители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Как вы думаете, в водоеме они тоже есть?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441306"/>
          </a:xfrm>
        </p:spPr>
        <p:txBody>
          <a:bodyPr/>
          <a:lstStyle/>
          <a:p>
            <a:r>
              <a:rPr lang="ru-RU" dirty="0" smtClean="0"/>
              <a:t>Рогоз</a:t>
            </a:r>
            <a:endParaRPr lang="ru-RU" dirty="0"/>
          </a:p>
        </p:txBody>
      </p:sp>
      <p:pic>
        <p:nvPicPr>
          <p:cNvPr id="5" name="Содержимое 4" descr="рогоз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43306" y="428604"/>
            <a:ext cx="5214974" cy="6072229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5720" y="714356"/>
            <a:ext cx="3357586" cy="5857916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ru-RU" dirty="0" smtClean="0"/>
              <a:t>Он образует красивые соцветия-початки коричневого цвета на макушках стеблей.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Его листья длинные и гладкие — вырастают до 2 м, не имеют центральной прожилки.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Его генеративные побеги и корневища развиваются на глубине 60-90 см, поэтому увидеть их над водой невозможно.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В рогозовых корнях содержится много крахмала и питательных веществ.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Он хорошо переносит морозы и предпочитает слегка заиленные пруды, хотя может расти и на песчаных берегах.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Эта трава насчитывает около 20 видов, у нас она представлена в основном узколистным и широколистным типами.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Их корни служат питательным кормом для многих животных, в том числе домашнего скота.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Из корневища также можно получать муку, которая подходит в пищевых целях людям.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В хозяйстве — оба представителя водной флоры служат прекрасным материалом для изготовления плетеных изделий.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-285776"/>
            <a:ext cx="3008313" cy="1084248"/>
          </a:xfrm>
        </p:spPr>
        <p:txBody>
          <a:bodyPr/>
          <a:lstStyle/>
          <a:p>
            <a:r>
              <a:rPr lang="ru-RU" dirty="0" smtClean="0"/>
              <a:t>Камыш </a:t>
            </a:r>
            <a:endParaRPr lang="ru-RU" dirty="0"/>
          </a:p>
        </p:txBody>
      </p:sp>
      <p:pic>
        <p:nvPicPr>
          <p:cNvPr id="5" name="Содержимое 4" descr="камыш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86116" y="142852"/>
            <a:ext cx="5611816" cy="650085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5720" y="714356"/>
            <a:ext cx="3008313" cy="6143644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ü"/>
            </a:pPr>
            <a:r>
              <a:rPr lang="ru-RU" sz="2300" dirty="0" smtClean="0"/>
              <a:t>У него полностью отсутствуют листья на стеблях, нет характерных коричневых початков. Соцветия собраны в пушистые зеленые метелки, состоящие из </a:t>
            </a:r>
            <a:r>
              <a:rPr lang="ru-RU" sz="2300" dirty="0" err="1" smtClean="0"/>
              <a:t>колосочков</a:t>
            </a:r>
            <a:r>
              <a:rPr lang="ru-RU" sz="2300" dirty="0" smtClean="0"/>
              <a:t>. Цветение приходится на конец июля — на макушке гладкого цилиндрического прута образуется небольшая кисточка.</a:t>
            </a:r>
          </a:p>
          <a:p>
            <a:pPr>
              <a:buFont typeface="Wingdings" pitchFamily="2" charset="2"/>
              <a:buChar char="ü"/>
            </a:pPr>
            <a:r>
              <a:rPr lang="ru-RU" sz="2300" dirty="0" smtClean="0"/>
              <a:t>Камышовые заросли уменьшают загрязненность водоемов, рогозовые — приводят к их заболачиванию.</a:t>
            </a:r>
          </a:p>
          <a:p>
            <a:pPr>
              <a:buFont typeface="Wingdings" pitchFamily="2" charset="2"/>
              <a:buChar char="ü"/>
            </a:pPr>
            <a:r>
              <a:rPr lang="ru-RU" sz="2300" dirty="0" smtClean="0"/>
              <a:t>Поросли озерной травы типичны на мелководьях прудов, стариц рек и озер, лесная разновидность предпочитает заболоченные берега и лесные топи.</a:t>
            </a:r>
          </a:p>
          <a:p>
            <a:pPr>
              <a:buFont typeface="Wingdings" pitchFamily="2" charset="2"/>
              <a:buChar char="ü"/>
            </a:pPr>
            <a:r>
              <a:rPr lang="ru-RU" sz="2300" dirty="0" smtClean="0"/>
              <a:t>Еще с древних времен, камыши использовались в хозяйстве — ими крыли крыши деревенских изб, из побегов плели коврики и сумки.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/>
          <p:cNvPicPr>
            <a:picLocks noChangeAspect="1" noChangeArrowheads="1"/>
          </p:cNvPicPr>
          <p:nvPr/>
        </p:nvPicPr>
        <p:blipFill>
          <a:blip r:embed="rId2"/>
          <a:srcRect t="22667" b="6667"/>
          <a:stretch>
            <a:fillRect/>
          </a:stretch>
        </p:blipFill>
        <p:spPr bwMode="auto">
          <a:xfrm>
            <a:off x="3643306" y="0"/>
            <a:ext cx="550069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357158" y="428604"/>
            <a:ext cx="23002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tx2"/>
                </a:solidFill>
              </a:rPr>
              <a:t>Стрелолист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214289"/>
            <a:ext cx="5572164" cy="6429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357158" y="428604"/>
            <a:ext cx="32162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dirty="0"/>
              <a:t>Белые кувшинки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14290"/>
            <a:ext cx="6781800" cy="543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2133600" y="6172200"/>
            <a:ext cx="5238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/>
              <a:t>Кубышка (жёлтая кувшинка)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smtClean="0">
                <a:solidFill>
                  <a:srgbClr val="000066"/>
                </a:solidFill>
                <a:latin typeface="Georgia" pitchFamily="18" charset="0"/>
              </a:rPr>
              <a:t>Ряска</a:t>
            </a:r>
          </a:p>
        </p:txBody>
      </p:sp>
      <p:pic>
        <p:nvPicPr>
          <p:cNvPr id="36867" name="Picture 3" descr="800px-Eendekroos_dicht_bije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3284538"/>
            <a:ext cx="4314825" cy="3146425"/>
          </a:xfrm>
          <a:prstGeom prst="rect">
            <a:avLst/>
          </a:prstGeom>
          <a:noFill/>
          <a:ln w="38100">
            <a:solidFill>
              <a:srgbClr val="000066"/>
            </a:solidFill>
            <a:miter lim="800000"/>
            <a:headEnd/>
            <a:tailEnd/>
          </a:ln>
        </p:spPr>
      </p:pic>
      <p:pic>
        <p:nvPicPr>
          <p:cNvPr id="36868" name="Picture 4" descr="img02_400_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484313"/>
            <a:ext cx="3810000" cy="2143125"/>
          </a:xfrm>
          <a:prstGeom prst="rect">
            <a:avLst/>
          </a:prstGeom>
          <a:noFill/>
          <a:ln w="38100">
            <a:solidFill>
              <a:srgbClr val="000066"/>
            </a:solidFill>
            <a:miter lim="800000"/>
            <a:headEnd/>
            <a:tailEnd/>
          </a:ln>
        </p:spPr>
      </p:pic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0" y="4508500"/>
            <a:ext cx="43561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2400" b="1">
                <a:solidFill>
                  <a:srgbClr val="000066"/>
                </a:solidFill>
                <a:latin typeface="Georgia" pitchFamily="18" charset="0"/>
              </a:rPr>
              <a:t>        Это самое маленькое цветковое растение</a:t>
            </a: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4427538" y="1700213"/>
            <a:ext cx="4716462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000066"/>
                </a:solidFill>
                <a:latin typeface="Georgia" pitchFamily="18" charset="0"/>
              </a:rPr>
              <a:t>    Среди кувшинок видны плавающие мелкие зелёные листочки ряски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457200" y="2133600"/>
            <a:ext cx="57086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lang="ru-RU" sz="3600">
                <a:solidFill>
                  <a:srgbClr val="008000"/>
                </a:solidFill>
              </a:rPr>
              <a:t>Вырабатывают кислород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457200" y="3657600"/>
            <a:ext cx="47005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lang="ru-RU" sz="3600">
                <a:solidFill>
                  <a:srgbClr val="008000"/>
                </a:solidFill>
              </a:rPr>
              <a:t>Пища для животных</a:t>
            </a: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457200" y="5105400"/>
            <a:ext cx="43656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lang="ru-RU" sz="3600">
                <a:solidFill>
                  <a:srgbClr val="008000"/>
                </a:solidFill>
              </a:rPr>
              <a:t>Дом для животных</a:t>
            </a:r>
          </a:p>
        </p:txBody>
      </p:sp>
      <p:pic>
        <p:nvPicPr>
          <p:cNvPr id="6" name="Прямоугольник 5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92100" y="512763"/>
            <a:ext cx="9655175" cy="1103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/>
      <p:bldP spid="18438" grpId="0"/>
      <p:bldP spid="1843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9" name="Содержимое 5" descr="Сурепка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71877"/>
            <a:ext cx="4549535" cy="328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0" name="Text Box 12"/>
          <p:cNvSpPr txBox="1">
            <a:spLocks noChangeArrowheads="1"/>
          </p:cNvSpPr>
          <p:nvPr/>
        </p:nvSpPr>
        <p:spPr bwMode="auto">
          <a:xfrm>
            <a:off x="0" y="5943600"/>
            <a:ext cx="18716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sz="5400" dirty="0">
                <a:solidFill>
                  <a:srgbClr val="FFFFFF"/>
                </a:solidFill>
              </a:rPr>
              <a:t>Луг</a:t>
            </a:r>
          </a:p>
        </p:txBody>
      </p:sp>
      <p:pic>
        <p:nvPicPr>
          <p:cNvPr id="2061" name="Содержимое 3" descr="00041069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97378" y="3571876"/>
            <a:ext cx="4446622" cy="328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2" name="Text Box 14"/>
          <p:cNvSpPr txBox="1">
            <a:spLocks noChangeArrowheads="1"/>
          </p:cNvSpPr>
          <p:nvPr/>
        </p:nvSpPr>
        <p:spPr bwMode="auto">
          <a:xfrm>
            <a:off x="4786314" y="5943600"/>
            <a:ext cx="26638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sz="5400" dirty="0">
                <a:solidFill>
                  <a:srgbClr val="FFFFFF"/>
                </a:solidFill>
              </a:rPr>
              <a:t>Водоём</a:t>
            </a:r>
          </a:p>
        </p:txBody>
      </p:sp>
      <p:sp>
        <p:nvSpPr>
          <p:cNvPr id="2063" name="WordArt 15"/>
          <p:cNvSpPr>
            <a:spLocks noChangeArrowheads="1" noChangeShapeType="1" noTextEdit="1"/>
          </p:cNvSpPr>
          <p:nvPr/>
        </p:nvSpPr>
        <p:spPr bwMode="auto">
          <a:xfrm>
            <a:off x="500034" y="428604"/>
            <a:ext cx="4000528" cy="18589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854"/>
              </a:avLst>
            </a:prstTxWarp>
          </a:bodyPr>
          <a:lstStyle/>
          <a:p>
            <a:pPr algn="ctr">
              <a:defRPr/>
            </a:pPr>
            <a:r>
              <a:rPr lang="ru-RU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ПРИРОДНЫЕ </a:t>
            </a:r>
            <a:endParaRPr lang="ru-RU" sz="3600" i="1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СООБЩЕСТВА</a:t>
            </a:r>
            <a:endParaRPr lang="ru-RU" sz="36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52" name="Рисунок 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57406" y="0"/>
            <a:ext cx="4386594" cy="328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4786314" y="2285992"/>
            <a:ext cx="22320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5400" dirty="0">
                <a:solidFill>
                  <a:srgbClr val="FFFFFF"/>
                </a:solidFill>
              </a:rPr>
              <a:t>Лес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0" grpId="0"/>
      <p:bldP spid="2062" grpId="0"/>
      <p:bldP spid="205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smtClean="0">
                <a:solidFill>
                  <a:srgbClr val="000066"/>
                </a:solidFill>
                <a:latin typeface="Georgia" pitchFamily="18" charset="0"/>
              </a:rPr>
              <a:t>Клоп-водомер</a:t>
            </a:r>
          </a:p>
        </p:txBody>
      </p:sp>
      <p:pic>
        <p:nvPicPr>
          <p:cNvPr id="41987" name="Picture 3" descr="i?id=20047498&amp;tov=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412875"/>
            <a:ext cx="2592388" cy="3240088"/>
          </a:xfrm>
          <a:prstGeom prst="rect">
            <a:avLst/>
          </a:prstGeom>
          <a:noFill/>
          <a:ln w="38100">
            <a:solidFill>
              <a:srgbClr val="000066"/>
            </a:solidFill>
            <a:miter lim="800000"/>
            <a:headEnd/>
            <a:tailEnd/>
          </a:ln>
        </p:spPr>
      </p:pic>
      <p:pic>
        <p:nvPicPr>
          <p:cNvPr id="41988" name="Picture 4" descr="water-vodomerk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95738" y="2708275"/>
            <a:ext cx="4635500" cy="3594100"/>
          </a:xfrm>
          <a:prstGeom prst="rect">
            <a:avLst/>
          </a:prstGeom>
          <a:noFill/>
          <a:ln w="38100">
            <a:solidFill>
              <a:srgbClr val="000066"/>
            </a:solidFill>
            <a:miter lim="800000"/>
            <a:headEnd/>
            <a:tailEnd/>
          </a:ln>
        </p:spPr>
      </p:pic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4859338" y="1557338"/>
            <a:ext cx="35639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/>
              <a:t>      </a:t>
            </a:r>
            <a:r>
              <a:rPr lang="ru-RU" sz="2000" b="1">
                <a:solidFill>
                  <a:srgbClr val="000066"/>
                </a:solidFill>
                <a:latin typeface="Georgia" pitchFamily="18" charset="0"/>
              </a:rPr>
              <a:t>Водомерки скользят по поверхности водоёма</a:t>
            </a: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323850" y="5205413"/>
            <a:ext cx="31686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000" b="1">
                <a:latin typeface="Georgia" pitchFamily="18" charset="0"/>
              </a:rPr>
              <a:t>    </a:t>
            </a:r>
            <a:r>
              <a:rPr lang="ru-RU" sz="2000" b="1">
                <a:solidFill>
                  <a:srgbClr val="000066"/>
                </a:solidFill>
                <a:latin typeface="Georgia" pitchFamily="18" charset="0"/>
              </a:rPr>
              <a:t>Эти насекомые очень проворны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smtClean="0">
                <a:solidFill>
                  <a:srgbClr val="000066"/>
                </a:solidFill>
                <a:latin typeface="Georgia" pitchFamily="18" charset="0"/>
              </a:rPr>
              <a:t>Жук-плавунец</a:t>
            </a:r>
          </a:p>
        </p:txBody>
      </p:sp>
      <p:pic>
        <p:nvPicPr>
          <p:cNvPr id="43011" name="Picture 3" descr="j_n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43425" y="3408363"/>
            <a:ext cx="58738" cy="41275"/>
          </a:xfrm>
          <a:prstGeom prst="rect">
            <a:avLst/>
          </a:prstGeom>
          <a:noFill/>
        </p:spPr>
      </p:pic>
      <p:pic>
        <p:nvPicPr>
          <p:cNvPr id="43012" name="Picture 4" descr="j_n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43425" y="3408363"/>
            <a:ext cx="58738" cy="41275"/>
          </a:xfrm>
          <a:prstGeom prst="rect">
            <a:avLst/>
          </a:prstGeom>
          <a:noFill/>
        </p:spPr>
      </p:pic>
      <p:pic>
        <p:nvPicPr>
          <p:cNvPr id="43013" name="Picture 5" descr="j_n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43425" y="3408363"/>
            <a:ext cx="58738" cy="41275"/>
          </a:xfrm>
          <a:prstGeom prst="rect">
            <a:avLst/>
          </a:prstGeom>
          <a:noFill/>
        </p:spPr>
      </p:pic>
      <p:pic>
        <p:nvPicPr>
          <p:cNvPr id="43014" name="Picture 6" descr="j_n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43425" y="3408363"/>
            <a:ext cx="58738" cy="41275"/>
          </a:xfrm>
          <a:prstGeom prst="rect">
            <a:avLst/>
          </a:prstGeom>
          <a:noFill/>
        </p:spPr>
      </p:pic>
      <p:pic>
        <p:nvPicPr>
          <p:cNvPr id="43015" name="Picture 7" descr="j_n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43425" y="3408363"/>
            <a:ext cx="58738" cy="41275"/>
          </a:xfrm>
          <a:prstGeom prst="rect">
            <a:avLst/>
          </a:prstGeom>
          <a:noFill/>
        </p:spPr>
      </p:pic>
      <p:pic>
        <p:nvPicPr>
          <p:cNvPr id="43016" name="Picture 8" descr="j_n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43425" y="3408363"/>
            <a:ext cx="58738" cy="41275"/>
          </a:xfrm>
          <a:prstGeom prst="rect">
            <a:avLst/>
          </a:prstGeom>
          <a:noFill/>
        </p:spPr>
      </p:pic>
      <p:pic>
        <p:nvPicPr>
          <p:cNvPr id="43017" name="Picture 9" descr="plavunez_3439_resiz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3800" y="3213100"/>
            <a:ext cx="3671888" cy="2952750"/>
          </a:xfrm>
          <a:prstGeom prst="rect">
            <a:avLst/>
          </a:prstGeom>
          <a:noFill/>
          <a:ln w="38100">
            <a:solidFill>
              <a:srgbClr val="000080"/>
            </a:solidFill>
            <a:miter lim="800000"/>
            <a:headEnd/>
            <a:tailEnd/>
          </a:ln>
        </p:spPr>
      </p:pic>
      <p:pic>
        <p:nvPicPr>
          <p:cNvPr id="43018" name="Picture 10" descr="j_n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43425" y="3408363"/>
            <a:ext cx="58738" cy="41275"/>
          </a:xfrm>
          <a:prstGeom prst="rect">
            <a:avLst/>
          </a:prstGeom>
          <a:noFill/>
        </p:spPr>
      </p:pic>
      <p:pic>
        <p:nvPicPr>
          <p:cNvPr id="43019" name="Picture 11" descr="07-01-02_065-DSC0545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188" y="1412875"/>
            <a:ext cx="3881437" cy="3597275"/>
          </a:xfrm>
          <a:prstGeom prst="rect">
            <a:avLst/>
          </a:prstGeom>
          <a:noFill/>
          <a:ln w="38100">
            <a:solidFill>
              <a:srgbClr val="000066"/>
            </a:solidFill>
            <a:miter lim="800000"/>
            <a:headEnd/>
            <a:tailEnd/>
          </a:ln>
        </p:spPr>
      </p:pic>
      <p:sp>
        <p:nvSpPr>
          <p:cNvPr id="43020" name="Rectangle 12"/>
          <p:cNvSpPr>
            <a:spLocks noChangeArrowheads="1"/>
          </p:cNvSpPr>
          <p:nvPr/>
        </p:nvSpPr>
        <p:spPr bwMode="auto">
          <a:xfrm>
            <a:off x="5076825" y="1484313"/>
            <a:ext cx="406717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000" b="1">
                <a:latin typeface="Georgia" pitchFamily="18" charset="0"/>
              </a:rPr>
              <a:t>   </a:t>
            </a:r>
            <a:r>
              <a:rPr lang="ru-RU" sz="2400" b="1">
                <a:solidFill>
                  <a:srgbClr val="000066"/>
                </a:solidFill>
                <a:latin typeface="Georgia" pitchFamily="18" charset="0"/>
              </a:rPr>
              <a:t>Жук-плавунец - самый большой жук обитающий в пресных водоёмах </a:t>
            </a:r>
          </a:p>
        </p:txBody>
      </p:sp>
      <p:sp>
        <p:nvSpPr>
          <p:cNvPr id="43021" name="Rectangle 13"/>
          <p:cNvSpPr>
            <a:spLocks noChangeArrowheads="1"/>
          </p:cNvSpPr>
          <p:nvPr/>
        </p:nvSpPr>
        <p:spPr bwMode="auto">
          <a:xfrm>
            <a:off x="611188" y="5516563"/>
            <a:ext cx="3438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000066"/>
                </a:solidFill>
                <a:latin typeface="Georgia" pitchFamily="18" charset="0"/>
              </a:rPr>
              <a:t>Длина его тела </a:t>
            </a:r>
            <a:r>
              <a:rPr lang="ru-RU" sz="2400" b="1">
                <a:solidFill>
                  <a:srgbClr val="000066"/>
                </a:solidFill>
              </a:rPr>
              <a:t>3</a:t>
            </a:r>
            <a:r>
              <a:rPr lang="ru-RU" sz="2400" b="1">
                <a:solidFill>
                  <a:srgbClr val="000066"/>
                </a:solidFill>
                <a:latin typeface="Georgia" pitchFamily="18" charset="0"/>
              </a:rPr>
              <a:t> см</a:t>
            </a:r>
            <a:r>
              <a:rPr lang="ru-RU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smtClean="0">
                <a:solidFill>
                  <a:srgbClr val="000066"/>
                </a:solidFill>
                <a:latin typeface="Georgia" pitchFamily="18" charset="0"/>
              </a:rPr>
              <a:t>Рак</a:t>
            </a:r>
          </a:p>
        </p:txBody>
      </p:sp>
      <p:pic>
        <p:nvPicPr>
          <p:cNvPr id="37891" name="Picture 3" descr="i?id=52715058&amp;tov=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484313"/>
            <a:ext cx="3959225" cy="2520950"/>
          </a:xfrm>
          <a:prstGeom prst="rect">
            <a:avLst/>
          </a:prstGeom>
          <a:noFill/>
          <a:ln w="38100">
            <a:solidFill>
              <a:srgbClr val="000066"/>
            </a:solidFill>
            <a:miter lim="800000"/>
            <a:headEnd/>
            <a:tailEnd/>
          </a:ln>
        </p:spPr>
      </p:pic>
      <p:pic>
        <p:nvPicPr>
          <p:cNvPr id="37892" name="Picture 4" descr="i?id=739523&amp;tov=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363" y="3429000"/>
            <a:ext cx="3887787" cy="2808288"/>
          </a:xfrm>
          <a:prstGeom prst="rect">
            <a:avLst/>
          </a:prstGeom>
          <a:noFill/>
          <a:ln w="38100">
            <a:solidFill>
              <a:srgbClr val="000066"/>
            </a:solidFill>
            <a:miter lim="800000"/>
            <a:headEnd/>
            <a:tailEnd/>
          </a:ln>
        </p:spPr>
      </p:pic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4787900" y="1330325"/>
            <a:ext cx="3935413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000" b="1">
                <a:latin typeface="Georgia" pitchFamily="18" charset="0"/>
              </a:rPr>
              <a:t>    </a:t>
            </a:r>
            <a:r>
              <a:rPr lang="ru-RU" sz="2000" b="1">
                <a:solidFill>
                  <a:srgbClr val="000066"/>
                </a:solidFill>
                <a:latin typeface="Georgia" pitchFamily="18" charset="0"/>
              </a:rPr>
              <a:t>Раки обитают только в чистой воде, они устраивают себе на дне под корягами или камнями норки и проводят весь день в них</a:t>
            </a:r>
            <a:r>
              <a:rPr lang="ru-RU">
                <a:solidFill>
                  <a:srgbClr val="000066"/>
                </a:solidFill>
              </a:rPr>
              <a:t> </a:t>
            </a:r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539750" y="4483100"/>
            <a:ext cx="3960813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/>
              <a:t>   </a:t>
            </a:r>
            <a:r>
              <a:rPr lang="ru-RU" sz="2000" b="1">
                <a:solidFill>
                  <a:srgbClr val="000066"/>
                </a:solidFill>
                <a:latin typeface="Georgia" pitchFamily="18" charset="0"/>
              </a:rPr>
              <a:t>К вечеру выползают из убежищ в поисках пищи- малоподвижных животных, погибших рыб, червей, улиток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D:\Инна\Мои рисунки\фотки природы\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133600"/>
            <a:ext cx="4318000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5" descr="моллюск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2209800"/>
            <a:ext cx="3190875" cy="3876675"/>
          </a:xfrm>
          <a:prstGeom prst="rect">
            <a:avLst/>
          </a:prstGeom>
          <a:noFill/>
        </p:spPr>
      </p:pic>
      <p:sp>
        <p:nvSpPr>
          <p:cNvPr id="20486" name="Rectangle 6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mtClean="0"/>
              <a:t>Моллюски</a:t>
            </a:r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>
              <a:buFontTx/>
              <a:buNone/>
            </a:pPr>
            <a:r>
              <a:rPr lang="ru-RU" sz="2800" smtClean="0"/>
              <a:t>         Прудовик </a:t>
            </a:r>
          </a:p>
        </p:txBody>
      </p:sp>
      <p:sp>
        <p:nvSpPr>
          <p:cNvPr id="20488" name="Rectangle 8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>
              <a:buFontTx/>
              <a:buNone/>
            </a:pPr>
            <a:r>
              <a:rPr lang="ru-RU" sz="2800" smtClean="0"/>
              <a:t>          Перловица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90" name="Rectangle 2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Цапля             Аист   </a:t>
            </a:r>
          </a:p>
        </p:txBody>
      </p:sp>
      <p:sp>
        <p:nvSpPr>
          <p:cNvPr id="58391" name="Rectangle 2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58392" name="Rectangle 24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58383" name="Picture 15" descr="цапля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914400" y="2057400"/>
            <a:ext cx="3124200" cy="3611563"/>
          </a:xfrm>
        </p:spPr>
      </p:pic>
      <p:pic>
        <p:nvPicPr>
          <p:cNvPr id="58385" name="Picture 17" descr="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2057400"/>
            <a:ext cx="2971800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Журавль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65540" name="Picture 4" descr="журавл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1600200"/>
            <a:ext cx="4419600" cy="441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228600"/>
            <a:ext cx="4343400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3200400" y="3581400"/>
            <a:ext cx="32797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/>
              <a:t>Кряква с утятами</a:t>
            </a:r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33938" y="4343400"/>
            <a:ext cx="1643062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4876800" y="6324600"/>
            <a:ext cx="1574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/>
              <a:t>Серая утка</a:t>
            </a:r>
          </a:p>
        </p:txBody>
      </p:sp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10400" y="3632200"/>
            <a:ext cx="1676400" cy="186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6705600" y="5715000"/>
            <a:ext cx="2438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Американская чёрная кряква</a:t>
            </a:r>
          </a:p>
        </p:txBody>
      </p:sp>
      <p:pic>
        <p:nvPicPr>
          <p:cNvPr id="22536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3733800"/>
            <a:ext cx="203835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152400" y="5715000"/>
            <a:ext cx="1905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/>
              <a:t>Каролинская </a:t>
            </a:r>
          </a:p>
          <a:p>
            <a:r>
              <a:rPr lang="ru-RU" sz="2000" b="1"/>
              <a:t>        утка</a:t>
            </a:r>
          </a:p>
        </p:txBody>
      </p:sp>
      <p:pic>
        <p:nvPicPr>
          <p:cNvPr id="22538" name="Picture 10"/>
          <p:cNvPicPr>
            <a:picLocks noChangeAspect="1" noChangeArrowheads="1"/>
          </p:cNvPicPr>
          <p:nvPr/>
        </p:nvPicPr>
        <p:blipFill>
          <a:blip r:embed="rId6"/>
          <a:srcRect l="18665" r="9793"/>
          <a:stretch>
            <a:fillRect/>
          </a:stretch>
        </p:blipFill>
        <p:spPr bwMode="auto">
          <a:xfrm>
            <a:off x="2667000" y="4343400"/>
            <a:ext cx="1752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9" name="Text Box 11"/>
          <p:cNvSpPr txBox="1">
            <a:spLocks noChangeArrowheads="1"/>
          </p:cNvSpPr>
          <p:nvPr/>
        </p:nvSpPr>
        <p:spPr bwMode="auto">
          <a:xfrm>
            <a:off x="2438400" y="6324600"/>
            <a:ext cx="22399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/>
              <a:t>Утки-каменушки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49275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000066"/>
                </a:solidFill>
                <a:latin typeface="Georgia" pitchFamily="18" charset="0"/>
              </a:rPr>
              <a:t>Звери пресного водоема: </a:t>
            </a:r>
            <a:br>
              <a:rPr lang="ru-RU" sz="4000" b="1" dirty="0" smtClean="0">
                <a:solidFill>
                  <a:srgbClr val="000066"/>
                </a:solidFill>
                <a:latin typeface="Georgia" pitchFamily="18" charset="0"/>
              </a:rPr>
            </a:br>
            <a:r>
              <a:rPr lang="ru-RU" sz="4000" b="1" dirty="0" smtClean="0">
                <a:solidFill>
                  <a:srgbClr val="000066"/>
                </a:solidFill>
                <a:latin typeface="Georgia" pitchFamily="18" charset="0"/>
              </a:rPr>
              <a:t>бобры, нутрии, ондатры, выдры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 smtClean="0"/>
          </a:p>
        </p:txBody>
      </p:sp>
      <p:pic>
        <p:nvPicPr>
          <p:cNvPr id="38915" name="Picture 3" descr="slide0015_image0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163" y="1628775"/>
            <a:ext cx="2879725" cy="2087563"/>
          </a:xfrm>
          <a:prstGeom prst="rect">
            <a:avLst/>
          </a:prstGeom>
          <a:noFill/>
          <a:ln w="38100">
            <a:solidFill>
              <a:srgbClr val="000066"/>
            </a:solidFill>
            <a:miter lim="800000"/>
            <a:headEnd/>
            <a:tailEnd/>
          </a:ln>
        </p:spPr>
      </p:pic>
      <p:pic>
        <p:nvPicPr>
          <p:cNvPr id="38916" name="Picture 4" descr="zmepsn_con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4076700"/>
            <a:ext cx="3246437" cy="2247900"/>
          </a:xfrm>
          <a:prstGeom prst="rect">
            <a:avLst/>
          </a:prstGeom>
          <a:noFill/>
          <a:ln w="38100">
            <a:solidFill>
              <a:srgbClr val="000066"/>
            </a:solidFill>
            <a:miter lim="800000"/>
            <a:headEnd/>
            <a:tailEnd/>
          </a:ln>
        </p:spPr>
      </p:pic>
      <p:pic>
        <p:nvPicPr>
          <p:cNvPr id="38917" name="Picture 5" descr="ondatra0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48150" y="1628775"/>
            <a:ext cx="4081463" cy="2147888"/>
          </a:xfrm>
          <a:prstGeom prst="rect">
            <a:avLst/>
          </a:prstGeom>
          <a:noFill/>
          <a:ln w="38100">
            <a:solidFill>
              <a:srgbClr val="000066"/>
            </a:solidFill>
            <a:miter lim="800000"/>
            <a:headEnd/>
            <a:tailEnd/>
          </a:ln>
        </p:spPr>
      </p:pic>
      <p:pic>
        <p:nvPicPr>
          <p:cNvPr id="38918" name="Picture 6" descr="0_8814_d2ca2046_X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3800" y="4005263"/>
            <a:ext cx="3743325" cy="2624137"/>
          </a:xfrm>
          <a:prstGeom prst="rect">
            <a:avLst/>
          </a:prstGeom>
          <a:noFill/>
          <a:ln w="38100">
            <a:solidFill>
              <a:srgbClr val="000066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1747838"/>
            <a:ext cx="3433763" cy="236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381000" y="4953000"/>
            <a:ext cx="29860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dirty="0"/>
              <a:t>Золотой карась</a:t>
            </a: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53000" y="1752600"/>
            <a:ext cx="3749675" cy="233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4876800" y="4953000"/>
            <a:ext cx="37703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dirty="0"/>
              <a:t>Серебряный карась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Окунь 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</p:txBody>
      </p:sp>
      <p:pic>
        <p:nvPicPr>
          <p:cNvPr id="67588" name="Picture 4" descr="окун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905000"/>
            <a:ext cx="594360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Фору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7609" y="0"/>
            <a:ext cx="922160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00200" y="1066800"/>
            <a:ext cx="56769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3124200" y="3048000"/>
            <a:ext cx="2794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dirty="0"/>
              <a:t>однотонный окрас</a:t>
            </a: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00200" y="3617913"/>
            <a:ext cx="5715000" cy="175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3200400" y="5791200"/>
            <a:ext cx="25765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dirty="0"/>
              <a:t>пятнистый окрас</a:t>
            </a:r>
          </a:p>
        </p:txBody>
      </p:sp>
      <p:sp>
        <p:nvSpPr>
          <p:cNvPr id="18438" name="TextBox 6"/>
          <p:cNvSpPr txBox="1">
            <a:spLocks noChangeArrowheads="1"/>
          </p:cNvSpPr>
          <p:nvPr/>
        </p:nvSpPr>
        <p:spPr bwMode="auto">
          <a:xfrm>
            <a:off x="2514600" y="228600"/>
            <a:ext cx="4368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Обыкновенная щука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2582858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4000" dirty="0" smtClean="0"/>
              <a:t>Мозговой штурм</a:t>
            </a:r>
            <a:br>
              <a:rPr lang="ru-RU" sz="4000" dirty="0" smtClean="0"/>
            </a:br>
            <a:r>
              <a:rPr lang="ru-RU" sz="4000" dirty="0" smtClean="0"/>
              <a:t>Круговорот веществ в водоеме</a:t>
            </a:r>
            <a:br>
              <a:rPr lang="ru-RU" sz="4000" dirty="0" smtClean="0"/>
            </a:br>
            <a:r>
              <a:rPr lang="ru-RU" sz="2200" i="1" dirty="0" smtClean="0">
                <a:latin typeface="Times New Roman"/>
                <a:ea typeface="Calibri"/>
                <a:cs typeface="Times New Roman"/>
              </a:rPr>
              <a:t>Водоросли, осока, камыш, водяные лилии, рогоз, кубышки, элодея, ряска, тростник, </a:t>
            </a:r>
            <a:r>
              <a:rPr lang="ru-RU" sz="2000" i="1" dirty="0" smtClean="0">
                <a:latin typeface="Times New Roman"/>
                <a:ea typeface="Calibri"/>
                <a:cs typeface="Times New Roman"/>
              </a:rPr>
              <a:t>циклопы, жук-плавунец, водомерка, стрекозы, карась, щука, гуси, бобр, выдра, дафнии, жук-водолюб, комары, окунь, плотва, лягушка, уж, цапля, утки, </a:t>
            </a:r>
            <a:r>
              <a:rPr lang="ru-RU" sz="2200" i="1" dirty="0" smtClean="0">
                <a:latin typeface="Times New Roman"/>
                <a:ea typeface="Calibri"/>
                <a:cs typeface="Times New Roman"/>
              </a:rPr>
              <a:t>рак, беззубки (Ракушки), улитки – прудовики, катушки (Улитки), микробы, бактерии.</a:t>
            </a:r>
            <a:r>
              <a:rPr lang="ru-RU" sz="2200" i="1" dirty="0" smtClean="0">
                <a:ea typeface="Calibri"/>
                <a:cs typeface="Times New Roman"/>
              </a:rPr>
              <a:t/>
            </a:r>
            <a:br>
              <a:rPr lang="ru-RU" sz="2200" i="1" dirty="0" smtClean="0">
                <a:ea typeface="Calibri"/>
                <a:cs typeface="Times New Roman"/>
              </a:rPr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endParaRPr lang="ru-RU" sz="2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34" y="2857496"/>
          <a:ext cx="8075240" cy="37010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6608"/>
                <a:gridCol w="1728192"/>
                <a:gridCol w="1941630"/>
                <a:gridCol w="2018810"/>
              </a:tblGrid>
              <a:tr h="528715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Производители</a:t>
                      </a:r>
                      <a:endParaRPr lang="ru-RU" sz="2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Потребители</a:t>
                      </a:r>
                      <a:endParaRPr lang="ru-RU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Разрушители </a:t>
                      </a:r>
                      <a:endParaRPr lang="ru-RU" sz="2400" dirty="0"/>
                    </a:p>
                  </a:txBody>
                  <a:tcPr/>
                </a:tc>
              </a:tr>
              <a:tr h="5287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287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2871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2871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2871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2871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29600" cy="1143000"/>
          </a:xfrm>
        </p:spPr>
        <p:txBody>
          <a:bodyPr/>
          <a:lstStyle/>
          <a:p>
            <a:r>
              <a:rPr lang="ru-RU" b="1" dirty="0" smtClean="0"/>
              <a:t>Круговорот веществ в водоеме</a:t>
            </a:r>
            <a:endParaRPr lang="ru-RU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71472" y="1714488"/>
          <a:ext cx="8001056" cy="4521708"/>
        </p:xfrm>
        <a:graphic>
          <a:graphicData uri="http://schemas.openxmlformats.org/drawingml/2006/table">
            <a:tbl>
              <a:tblPr/>
              <a:tblGrid>
                <a:gridCol w="1868390"/>
                <a:gridCol w="2013848"/>
                <a:gridCol w="2133392"/>
                <a:gridCol w="1985426"/>
              </a:tblGrid>
              <a:tr h="2053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Производители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Потребители</a:t>
                      </a:r>
                      <a:endParaRPr lang="ru-R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Разрушители</a:t>
                      </a:r>
                      <a:endParaRPr lang="ru-R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7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Водоросли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Осока, камыш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Мелкие рачки:</a:t>
                      </a:r>
                      <a:r>
                        <a:rPr lang="ru-RU" sz="2400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циклопы,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Мелкие рачки:</a:t>
                      </a:r>
                      <a:r>
                        <a:rPr lang="ru-RU" sz="2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дафнии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i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Рак</a:t>
                      </a:r>
                      <a:endParaRPr lang="ru-RU" sz="2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3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i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Водяные лилии</a:t>
                      </a:r>
                      <a:endParaRPr lang="ru-RU" sz="2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жук-плавунец,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жук-водолюб, комары,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i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Беззубки</a:t>
                      </a:r>
                      <a:endParaRPr lang="ru-RU" sz="2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3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Рогоз, кубышки</a:t>
                      </a:r>
                      <a:endParaRPr lang="ru-RU" sz="2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i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водомерка, стрекозы</a:t>
                      </a:r>
                      <a:endParaRPr lang="ru-RU" sz="2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окунь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i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Улитки - прудовики</a:t>
                      </a:r>
                      <a:endParaRPr lang="ru-RU" sz="2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3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Элодея</a:t>
                      </a:r>
                      <a:endParaRPr lang="ru-RU" sz="2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i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карась, щука</a:t>
                      </a:r>
                      <a:endParaRPr lang="ru-RU" sz="2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плотва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Катушки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3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Ряска</a:t>
                      </a:r>
                      <a:endParaRPr lang="ru-RU" sz="2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i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гуси,</a:t>
                      </a:r>
                      <a:endParaRPr lang="ru-RU" sz="2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лягушка, уж</a:t>
                      </a:r>
                      <a:endParaRPr lang="ru-RU" sz="2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Микробы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3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Тростник</a:t>
                      </a:r>
                      <a:endParaRPr lang="ru-RU" sz="2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бобр, выдра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цапля, утки</a:t>
                      </a:r>
                      <a:endParaRPr lang="ru-RU" sz="2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Бактерии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7143800" cy="1143000"/>
          </a:xfrm>
        </p:spPr>
        <p:txBody>
          <a:bodyPr>
            <a:normAutofit fontScale="90000"/>
          </a:bodyPr>
          <a:lstStyle/>
          <a:p>
            <a:r>
              <a:rPr lang="ru-RU" sz="5400" b="1" dirty="0" smtClean="0">
                <a:solidFill>
                  <a:schemeClr val="tx2">
                    <a:lumMod val="75000"/>
                  </a:schemeClr>
                </a:solidFill>
              </a:rPr>
              <a:t>Цепи питания в водоёме</a:t>
            </a:r>
            <a:endParaRPr lang="ru-RU" sz="5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1472" y="1643050"/>
            <a:ext cx="778674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Водоросли – дафнии –окунь – бактерии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Камыш – плотва – окунь – щука – микробы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Осока – комар – лягушка –  цапля  - бактерии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060848"/>
            <a:ext cx="8229600" cy="1143000"/>
          </a:xfrm>
        </p:spPr>
        <p:txBody>
          <a:bodyPr/>
          <a:lstStyle/>
          <a:p>
            <a:r>
              <a:rPr lang="ru-RU" sz="6600" b="1" dirty="0" smtClean="0">
                <a:solidFill>
                  <a:schemeClr val="tx2">
                    <a:lumMod val="75000"/>
                  </a:schemeClr>
                </a:solidFill>
              </a:rPr>
              <a:t>Физкультминутка</a:t>
            </a:r>
            <a:endParaRPr lang="ru-RU" sz="6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4818" name="Picture 2" descr="http://orskxram.prihod.ru/users/93/1293/editor_files/image/3_(2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3212976"/>
            <a:ext cx="2971428" cy="31278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Правила: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26055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1. Не бросай в воду бутылки, консервные банки, мусор. Это вредит не только обитателям водоемов, но самому человеку.</a:t>
            </a:r>
          </a:p>
          <a:p>
            <a:pPr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2. Не оставляй мусор на берегу.</a:t>
            </a:r>
          </a:p>
          <a:p>
            <a:pPr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3. Не вылавливай раков, моллюсков.</a:t>
            </a:r>
          </a:p>
          <a:p>
            <a:pPr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4. Не мойте машины на берегу и на мелководье (загрязнители попадут в воду и вызовут нарушения многих процессов в водоёме).</a:t>
            </a:r>
          </a:p>
          <a:p>
            <a:pPr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5. Не рвите белые кувшинки, жёлтые кубышки и другие растения, растущие в водоёме, они являются  украшением водоёма и необходимы другим водным  обитателям.</a:t>
            </a:r>
          </a:p>
          <a:p>
            <a:pPr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6. Не лови стрекоз.</a:t>
            </a:r>
          </a:p>
          <a:p>
            <a:pPr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7. Не разрушай жилища ондатр и бобров!</a:t>
            </a:r>
          </a:p>
          <a:p>
            <a:pPr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8. Не вылавливай много рыбы.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b="1" dirty="0" smtClean="0"/>
              <a:t>Игра «</a:t>
            </a:r>
            <a:r>
              <a:rPr lang="ru-RU" b="1" dirty="0" err="1" smtClean="0"/>
              <a:t>Да-нет</a:t>
            </a:r>
            <a:r>
              <a:rPr lang="ru-RU" b="1" dirty="0" smtClean="0"/>
              <a:t>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572164"/>
          </a:xfrm>
        </p:spPr>
        <p:txBody>
          <a:bodyPr>
            <a:normAutofit fontScale="55000" lnSpcReduction="20000"/>
          </a:bodyPr>
          <a:lstStyle/>
          <a:p>
            <a:pPr lvl="0">
              <a:buFont typeface="Wingdings" pitchFamily="2" charset="2"/>
              <a:buChar char="q"/>
            </a:pPr>
            <a:r>
              <a:rPr lang="ru-RU" sz="4400" dirty="0" smtClean="0"/>
              <a:t>В природном сообществе есть три группы организмов: производители, потребители, разрушители. </a:t>
            </a:r>
          </a:p>
          <a:p>
            <a:pPr lvl="0">
              <a:buFont typeface="Wingdings" pitchFamily="2" charset="2"/>
              <a:buChar char="q"/>
            </a:pPr>
            <a:r>
              <a:rPr lang="ru-RU" sz="4400" dirty="0" smtClean="0"/>
              <a:t>Исчезновение представителей одной из групп никак не повлияет на жизнедеятельность природного сообщества.</a:t>
            </a:r>
          </a:p>
          <a:p>
            <a:pPr lvl="0">
              <a:buFont typeface="Wingdings" pitchFamily="2" charset="2"/>
              <a:buChar char="q"/>
            </a:pPr>
            <a:r>
              <a:rPr lang="ru-RU" sz="4400" dirty="0" smtClean="0"/>
              <a:t>В пресных водоемах сосредоточены запасы воды, без которой невозможна жизнь на Земле. </a:t>
            </a:r>
          </a:p>
          <a:p>
            <a:pPr lvl="0">
              <a:buFont typeface="Wingdings" pitchFamily="2" charset="2"/>
              <a:buChar char="q"/>
            </a:pPr>
            <a:r>
              <a:rPr lang="ru-RU" sz="4400" dirty="0" smtClean="0"/>
              <a:t>Реки и озера украшают нашу землю, служат местом отдыха для людей.</a:t>
            </a:r>
          </a:p>
          <a:p>
            <a:pPr lvl="0">
              <a:buFont typeface="Wingdings" pitchFamily="2" charset="2"/>
              <a:buChar char="q"/>
            </a:pPr>
            <a:r>
              <a:rPr lang="ru-RU" sz="4400" dirty="0" smtClean="0"/>
              <a:t>В водоемы можно сливать грязную воду с промышленного производства. </a:t>
            </a:r>
          </a:p>
          <a:p>
            <a:pPr lvl="0">
              <a:buFont typeface="Wingdings" pitchFamily="2" charset="2"/>
              <a:buChar char="q"/>
            </a:pPr>
            <a:r>
              <a:rPr lang="ru-RU" sz="4400" dirty="0" smtClean="0"/>
              <a:t>Можно бросать в воду мусор, консервные банки. </a:t>
            </a:r>
          </a:p>
          <a:p>
            <a:pPr lvl="0">
              <a:buFont typeface="Wingdings" pitchFamily="2" charset="2"/>
              <a:buChar char="q"/>
            </a:pPr>
            <a:r>
              <a:rPr lang="ru-RU" sz="4400" dirty="0" smtClean="0"/>
              <a:t>Нельзя вылавливать раков и моллюсков. </a:t>
            </a:r>
          </a:p>
          <a:p>
            <a:pPr lvl="0">
              <a:buFont typeface="Wingdings" pitchFamily="2" charset="2"/>
              <a:buChar char="q"/>
            </a:pPr>
            <a:r>
              <a:rPr lang="ru-RU" sz="4400" dirty="0" smtClean="0"/>
              <a:t>Можно вылавливать рыбы столько, сколько хочется. </a:t>
            </a:r>
          </a:p>
          <a:p>
            <a:pPr lvl="0">
              <a:buFont typeface="Wingdings" pitchFamily="2" charset="2"/>
              <a:buChar char="q"/>
            </a:pPr>
            <a:r>
              <a:rPr lang="ru-RU" sz="4400" dirty="0" smtClean="0"/>
              <a:t>Нельзя оставлять мусор на берегу.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Каждый несорванный цветок, не сломанная ветка, не пойманная стрекоза, бабочка, не брошенная бутылка – это ваш небольшой вклад в большое дело – сохранение природы для будущих поколений. Помните об этом ребята!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4036" name="Picture 4" descr="Фото 92 альбома Walpapers Mandea Eugeniu. worldis.m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8364692" cy="6264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Рефлексия </a:t>
            </a:r>
            <a:endParaRPr lang="ru-RU" dirty="0"/>
          </a:p>
        </p:txBody>
      </p:sp>
      <p:sp>
        <p:nvSpPr>
          <p:cNvPr id="58370" name="AutoShape 2" descr="http://900igr.net/up/datas/261113/02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8372" name="AutoShape 4" descr="http://900igr.net/up/datas/261113/02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 descr="0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1214422"/>
            <a:ext cx="8358214" cy="56435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83768" y="188640"/>
            <a:ext cx="35958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ВОДОЁМЫ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трелка вправо 2"/>
          <p:cNvSpPr/>
          <p:nvPr/>
        </p:nvSpPr>
        <p:spPr>
          <a:xfrm rot="2213007">
            <a:off x="5374583" y="1322551"/>
            <a:ext cx="792088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право 3"/>
          <p:cNvSpPr/>
          <p:nvPr/>
        </p:nvSpPr>
        <p:spPr>
          <a:xfrm rot="8341720">
            <a:off x="2696037" y="1412213"/>
            <a:ext cx="792088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850065"/>
            <a:ext cx="339708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ЕСТЕСТВЕННЫЕ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27984" y="1850064"/>
            <a:ext cx="372089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ИСКУССТВЕННЫЕ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78467" y="2636912"/>
            <a:ext cx="2032929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457200" indent="-457200" algn="ctr">
              <a:buFont typeface="Arial" pitchFamily="34" charset="0"/>
              <a:buChar char="•"/>
            </a:pPr>
            <a:r>
              <a:rPr lang="ru-RU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океан</a:t>
            </a:r>
          </a:p>
          <a:p>
            <a:pPr marL="457200" indent="-457200" algn="ctr">
              <a:buFont typeface="Arial" pitchFamily="34" charset="0"/>
              <a:buChar char="•"/>
            </a:pPr>
            <a:r>
              <a:rPr lang="ru-RU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море</a:t>
            </a:r>
          </a:p>
          <a:p>
            <a:pPr marL="457200" indent="-457200" algn="ctr">
              <a:buFont typeface="Arial" pitchFamily="34" charset="0"/>
              <a:buChar char="•"/>
            </a:pPr>
            <a:r>
              <a:rPr lang="ru-RU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река</a:t>
            </a:r>
          </a:p>
          <a:p>
            <a:pPr marL="457200" indent="-457200" algn="ctr">
              <a:buFont typeface="Arial" pitchFamily="34" charset="0"/>
              <a:buChar char="•"/>
            </a:pPr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озеро</a:t>
            </a:r>
          </a:p>
          <a:p>
            <a:pPr marL="457200" indent="-457200" algn="ctr">
              <a:buFont typeface="Arial" pitchFamily="34" charset="0"/>
              <a:buChar char="•"/>
            </a:pPr>
            <a:r>
              <a:rPr lang="ru-RU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болото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860032" y="2780928"/>
            <a:ext cx="3181768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457200" indent="-457200" algn="ctr">
              <a:buFont typeface="Arial" pitchFamily="34" charset="0"/>
              <a:buChar char="•"/>
            </a:pPr>
            <a:r>
              <a:rPr lang="ru-RU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пруд</a:t>
            </a:r>
          </a:p>
          <a:p>
            <a:pPr marL="457200" indent="-457200" algn="ctr">
              <a:buFont typeface="Arial" pitchFamily="34" charset="0"/>
              <a:buChar char="•"/>
            </a:pPr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Водохранилище</a:t>
            </a:r>
          </a:p>
          <a:p>
            <a:pPr marL="457200" indent="-457200" algn="ctr">
              <a:buFont typeface="Arial" pitchFamily="34" charset="0"/>
              <a:buChar char="•"/>
            </a:pPr>
            <a:r>
              <a:rPr lang="ru-RU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Канал</a:t>
            </a:r>
            <a:endParaRPr lang="ru-RU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098" name="Picture 2" descr="http://wallzone.ru/im/23/ozero_gory_vetvi_derevya_nebo_leto_yarko_otrazhenie_berega_lazur_svet_2560x16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2081" y="4286256"/>
            <a:ext cx="4337419" cy="23388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3701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Итог урока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Домашнее задание:</a:t>
            </a:r>
          </a:p>
          <a:p>
            <a:pPr marL="514350" indent="-514350">
              <a:buAutoNum type="arabicPeriod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Прочитать в учебнике стр.80, ответить на вопросы.</a:t>
            </a:r>
          </a:p>
          <a:p>
            <a:pPr marL="514350" indent="-514350">
              <a:buAutoNum type="arabicPeriod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Выполнить в тетради (Нарисовать знак о поведении возле водоёма)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83768" y="188640"/>
            <a:ext cx="35958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ВОДОЁМЫ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трелка вправо 2"/>
          <p:cNvSpPr/>
          <p:nvPr/>
        </p:nvSpPr>
        <p:spPr>
          <a:xfrm rot="8341720">
            <a:off x="2696037" y="1412213"/>
            <a:ext cx="792088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право 3"/>
          <p:cNvSpPr/>
          <p:nvPr/>
        </p:nvSpPr>
        <p:spPr>
          <a:xfrm rot="2213007">
            <a:off x="5374583" y="1322551"/>
            <a:ext cx="792088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1988840"/>
            <a:ext cx="209544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ПРЕСНЫЕ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1444" y="2019011"/>
            <a:ext cx="215636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СОЛЁНЫЕ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4368" y="2708920"/>
            <a:ext cx="3861955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457200" indent="-457200" algn="ctr">
              <a:buFont typeface="Arial" pitchFamily="34" charset="0"/>
              <a:buChar char="•"/>
            </a:pPr>
            <a:r>
              <a:rPr lang="ru-RU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озеро</a:t>
            </a:r>
          </a:p>
          <a:p>
            <a:pPr marL="457200" indent="-457200" algn="ctr">
              <a:buFont typeface="Arial" pitchFamily="34" charset="0"/>
              <a:buChar char="•"/>
            </a:pPr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река</a:t>
            </a:r>
          </a:p>
          <a:p>
            <a:pPr marL="457200" indent="-457200" algn="ctr">
              <a:buFont typeface="Arial" pitchFamily="34" charset="0"/>
              <a:buChar char="•"/>
            </a:pPr>
            <a:r>
              <a:rPr lang="ru-RU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пруд</a:t>
            </a:r>
          </a:p>
          <a:p>
            <a:pPr marL="457200" indent="-457200" algn="ctr">
              <a:buFont typeface="Arial" pitchFamily="34" charset="0"/>
              <a:buChar char="•"/>
            </a:pPr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водохранилище</a:t>
            </a:r>
          </a:p>
          <a:p>
            <a:pPr marL="457200" indent="-457200" algn="ctr">
              <a:buFont typeface="Arial" pitchFamily="34" charset="0"/>
              <a:buChar char="•"/>
            </a:pPr>
            <a:r>
              <a:rPr lang="ru-RU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болото</a:t>
            </a:r>
            <a:endParaRPr lang="ru-RU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52502" y="2852936"/>
            <a:ext cx="1697901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457200" indent="-457200" algn="ctr">
              <a:buFont typeface="Arial" pitchFamily="34" charset="0"/>
              <a:buChar char="•"/>
            </a:pPr>
            <a:r>
              <a:rPr lang="ru-RU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океан</a:t>
            </a:r>
          </a:p>
          <a:p>
            <a:pPr marL="457200" indent="-457200" algn="ctr">
              <a:buFont typeface="Arial" pitchFamily="34" charset="0"/>
              <a:buChar char="•"/>
            </a:pPr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море</a:t>
            </a:r>
          </a:p>
        </p:txBody>
      </p:sp>
    </p:spTree>
    <p:extLst>
      <p:ext uri="{BB962C8B-B14F-4D97-AF65-F5344CB8AC3E}">
        <p14:creationId xmlns="" xmlns:p14="http://schemas.microsoft.com/office/powerpoint/2010/main" val="21370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омой 2">
            <a:hlinkClick r:id="rId3" action="ppaction://hlinksldjump" highlightClick="1"/>
          </p:cNvPr>
          <p:cNvSpPr/>
          <p:nvPr/>
        </p:nvSpPr>
        <p:spPr>
          <a:xfrm>
            <a:off x="8460432" y="6237312"/>
            <a:ext cx="360040" cy="360040"/>
          </a:xfrm>
          <a:prstGeom prst="actionButtonHom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3861048"/>
            <a:ext cx="6628481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и на окружающую среду.</a:t>
            </a:r>
            <a:r>
              <a:rPr lang="ru-RU" sz="4400" dirty="0" smtClean="0"/>
              <a:t> </a:t>
            </a:r>
            <a:endParaRPr lang="ru-RU" sz="4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1268760"/>
            <a:ext cx="6336704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на одной территории,</a:t>
            </a:r>
            <a:r>
              <a:rPr lang="ru-RU" sz="4400" dirty="0" smtClean="0"/>
              <a:t> </a:t>
            </a:r>
            <a:endParaRPr lang="ru-RU" sz="4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4725144"/>
            <a:ext cx="4748159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которые обитают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2204864"/>
            <a:ext cx="6366999" cy="14465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связанных между собой </a:t>
            </a:r>
          </a:p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организмов,</a:t>
            </a:r>
            <a:r>
              <a:rPr lang="ru-RU" sz="4400" dirty="0" smtClean="0"/>
              <a:t> </a:t>
            </a:r>
            <a:endParaRPr lang="ru-RU" sz="4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332656"/>
            <a:ext cx="2169505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Группа</a:t>
            </a:r>
            <a:r>
              <a:rPr lang="ru-RU" sz="4800" dirty="0" smtClean="0"/>
              <a:t> </a:t>
            </a:r>
            <a:endParaRPr lang="ru-RU" sz="4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39552" y="5589240"/>
            <a:ext cx="5832648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влияют друг на друга</a:t>
            </a:r>
            <a:r>
              <a:rPr lang="ru-RU" sz="4400" dirty="0" smtClean="0"/>
              <a:t> 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0.10209 L -0.00156 -0.136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59259E-6 L 0.00034 -0.2763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3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0.04907 L 1.94444E-6 0.382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4.81481E-6 L 0.00399 -0.1296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-65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97 0.0044 L -0.01614 0.2738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2060848"/>
            <a:ext cx="7200800" cy="255454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Природное </a:t>
            </a:r>
          </a:p>
          <a:p>
            <a:pPr algn="ctr"/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сообщество</a:t>
            </a:r>
            <a:endParaRPr lang="ru-RU" sz="8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одяной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50" y="571480"/>
            <a:ext cx="5357850" cy="62865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500034" y="500042"/>
            <a:ext cx="3357586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905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«Я Водяной, я Водяной.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190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Никто не водится со мной.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190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моём пруду – болото,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190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Пришёл бы ну хоть кто-то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190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Вокруг меня жестянки,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190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Бумага, банки, склянки…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190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Давно я без лягушек -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190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Покинули подружки.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190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Эх, жизнь моя…»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3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3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3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3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3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3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3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3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3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3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3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3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3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Какие у вас возникают вопросы после этой истории?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 smtClean="0"/>
              <a:t>Куда исчезли лягушки?</a:t>
            </a:r>
            <a:endParaRPr lang="ru-RU" dirty="0" smtClean="0"/>
          </a:p>
          <a:p>
            <a:r>
              <a:rPr lang="ru-RU" i="1" dirty="0" smtClean="0"/>
              <a:t>Откуда мусор?</a:t>
            </a:r>
            <a:endParaRPr lang="ru-RU" dirty="0" smtClean="0"/>
          </a:p>
          <a:p>
            <a:r>
              <a:rPr lang="ru-RU" i="1" dirty="0" smtClean="0"/>
              <a:t>Почему Водяному нужно будет  перебраться в соседнее озеро? </a:t>
            </a:r>
            <a:endParaRPr lang="ru-RU" dirty="0" smtClean="0"/>
          </a:p>
          <a:p>
            <a:r>
              <a:rPr lang="ru-RU" i="1" dirty="0" smtClean="0"/>
              <a:t>Что произошло с водоемом? </a:t>
            </a:r>
            <a:endParaRPr lang="ru-RU" dirty="0" smtClean="0"/>
          </a:p>
          <a:p>
            <a:r>
              <a:rPr lang="ru-RU" i="1" dirty="0" smtClean="0"/>
              <a:t>Почему это произошло?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Тема Office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1416</TotalTime>
  <Words>1008</Words>
  <Application>Microsoft Office PowerPoint</Application>
  <PresentationFormat>Экран (4:3)</PresentationFormat>
  <Paragraphs>190</Paragraphs>
  <Slides>40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1_Тема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Какие у вас возникают вопросы после этой истории? </vt:lpstr>
      <vt:lpstr>Слайд 10</vt:lpstr>
      <vt:lpstr>Правила работы в группах </vt:lpstr>
      <vt:lpstr>Водоем – это природное сообщество, в котором все взаимосвязано.</vt:lpstr>
      <vt:lpstr>Рогоз</vt:lpstr>
      <vt:lpstr>Камыш </vt:lpstr>
      <vt:lpstr>Слайд 15</vt:lpstr>
      <vt:lpstr>Слайд 16</vt:lpstr>
      <vt:lpstr>Слайд 17</vt:lpstr>
      <vt:lpstr>Ряска</vt:lpstr>
      <vt:lpstr>Слайд 19</vt:lpstr>
      <vt:lpstr>Клоп-водомер</vt:lpstr>
      <vt:lpstr>Жук-плавунец</vt:lpstr>
      <vt:lpstr>Рак</vt:lpstr>
      <vt:lpstr>Моллюски</vt:lpstr>
      <vt:lpstr>Цапля             Аист   </vt:lpstr>
      <vt:lpstr>Журавль</vt:lpstr>
      <vt:lpstr>Слайд 26</vt:lpstr>
      <vt:lpstr>Звери пресного водоема:  бобры, нутрии, ондатры, выдры </vt:lpstr>
      <vt:lpstr>Слайд 28</vt:lpstr>
      <vt:lpstr>Окунь </vt:lpstr>
      <vt:lpstr>Слайд 30</vt:lpstr>
      <vt:lpstr>Мозговой штурм Круговорот веществ в водоеме Водоросли, осока, камыш, водяные лилии, рогоз, кубышки, элодея, ряска, тростник, циклопы, жук-плавунец, водомерка, стрекозы, карась, щука, гуси, бобр, выдра, дафнии, жук-водолюб, комары, окунь, плотва, лягушка, уж, цапля, утки, рак, беззубки (Ракушки), улитки – прудовики, катушки (Улитки), микробы, бактерии.   </vt:lpstr>
      <vt:lpstr>Круговорот веществ в водоеме</vt:lpstr>
      <vt:lpstr>Цепи питания в водоёме</vt:lpstr>
      <vt:lpstr>Физкультминутка</vt:lpstr>
      <vt:lpstr>Правила: </vt:lpstr>
      <vt:lpstr>Игра «Да-нет»</vt:lpstr>
      <vt:lpstr>Слайд 37</vt:lpstr>
      <vt:lpstr>Слайд 38</vt:lpstr>
      <vt:lpstr>Рефлексия </vt:lpstr>
      <vt:lpstr>Итог урока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Ольга</cp:lastModifiedBy>
  <cp:revision>58</cp:revision>
  <dcterms:created xsi:type="dcterms:W3CDTF">2013-04-01T16:42:29Z</dcterms:created>
  <dcterms:modified xsi:type="dcterms:W3CDTF">2019-01-18T06:37:02Z</dcterms:modified>
</cp:coreProperties>
</file>