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0" r:id="rId2"/>
    <p:sldId id="256" r:id="rId3"/>
    <p:sldId id="257" r:id="rId4"/>
    <p:sldId id="258" r:id="rId5"/>
    <p:sldId id="308" r:id="rId6"/>
    <p:sldId id="260" r:id="rId7"/>
    <p:sldId id="285" r:id="rId8"/>
    <p:sldId id="263" r:id="rId9"/>
    <p:sldId id="305" r:id="rId10"/>
    <p:sldId id="275" r:id="rId11"/>
    <p:sldId id="311" r:id="rId12"/>
    <p:sldId id="287" r:id="rId13"/>
    <p:sldId id="306" r:id="rId14"/>
    <p:sldId id="322" r:id="rId15"/>
    <p:sldId id="309" r:id="rId16"/>
    <p:sldId id="323" r:id="rId17"/>
    <p:sldId id="324" r:id="rId18"/>
    <p:sldId id="325" r:id="rId19"/>
    <p:sldId id="307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u-RU" smtClean="0"/>
            </a:p>
          </p:txBody>
        </p:sp>
      </p:grpSp>
      <p:sp>
        <p:nvSpPr>
          <p:cNvPr id="194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94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863B5C7-A543-4159-88D7-8E13BA0E5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02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0F077-BEB8-42E7-9747-4DC763CB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13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020D-766E-4129-8D73-553DF8214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449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1846-32B7-4647-9344-3D9FDC46A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07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250C4-2598-45DC-8AAD-F377B42C9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71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A0BF3-5854-4B7A-9242-AF9550BEA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4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3C53-5F23-4125-92D8-EF9A1C88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66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B9F1-4123-4611-AD54-3ABA374E8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83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EE363-CAD4-4613-8B3B-A549DDE44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8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EA62B-890B-45D4-ACC2-E641780D1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1210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1089-FF73-481A-A6EC-BE7AA9DAF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340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D58DC-D23F-4483-BE93-D7537AEB90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19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sz="240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1975FBA-90D1-4890-B193-5844A09F6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User\&#1056;&#1072;&#1073;&#1086;&#1095;&#1080;&#1081;%20&#1089;&#1090;&#1086;&#1083;\&#1091;&#1095;&#1080;&#1090;&#1077;&#1083;&#1103;&#1084;\&#1053;&#1040;&#1063;&#1040;&#1051;&#1068;&#1053;&#1067;&#1045;%20%20&#1082;&#1083;&#1072;&#1089;&#1089;&#1099;\&#1042;&#1080;&#1082;&#1090;&#1086;&#1088;&#1086;&#1074;&#1072;\&#1042;&#1080;&#1082;&#1090;&#1086;&#1088;&#1086;&#1074;&#1072;%20%20&#1057;&#1082;&#1072;&#1085;&#1077;&#1088;\&#1042;&#1080;&#1082;&#1090;&#1086;&#1088;&#1086;&#1074;&#1072;\&#1060;&#1080;&#1083;&#1100;&#1084;_0001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23\Desktop\pril3%20(4).wma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5400" b="1" i="1" dirty="0" smtClean="0"/>
              <a:t>Урок окружающего мира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sz="5400" b="1" i="1" dirty="0" smtClean="0"/>
              <a:t>в 3 классе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03575" y="5445125"/>
            <a:ext cx="388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pic>
        <p:nvPicPr>
          <p:cNvPr id="26632" name="Фильм_0001.wmv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00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268413"/>
            <a:ext cx="77724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dirty="0" smtClean="0"/>
              <a:t>  1. Европейцы привезли в Австралию кроликов, там у них почти не было естественных врагов. Кролики размножались очень быстро и в огромных количествах, они уничтожили всю зелень на огромных площадях.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4339" name="Picture 4" descr="section_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38775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section_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438775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section_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38775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section_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38775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 descr="section_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438775"/>
            <a:ext cx="1905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900113" y="260350"/>
            <a:ext cx="76327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dirty="0" smtClean="0"/>
              <a:t>2. </a:t>
            </a:r>
            <a:r>
              <a:rPr lang="ru-RU" dirty="0"/>
              <a:t>Очень часто люди считают насекомых вредными. Но уничтожение какого-либо вида может полностью нарушить экологическое равновесие. На острове Борнео из-за применения средства против москитов, сильно увеличилось количество крыс. Яд вызвал настоящую цепную реакцию. Отравленных москитов ели тараканы, тараканы были основной пищей ящериц. Ящерицы отравлялись.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dirty="0"/>
          </a:p>
        </p:txBody>
      </p:sp>
      <p:pic>
        <p:nvPicPr>
          <p:cNvPr id="15363" name="Picture 8" descr="бабоч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77050" y="5013325"/>
            <a:ext cx="22669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349500"/>
            <a:ext cx="7488063" cy="2519363"/>
          </a:xfrm>
        </p:spPr>
        <p:txBody>
          <a:bodyPr/>
          <a:lstStyle/>
          <a:p>
            <a:pPr eaLnBrk="1" hangingPunct="1"/>
            <a:r>
              <a:rPr lang="ru-RU" sz="7200" dirty="0" smtClean="0"/>
              <a:t>Все в природе                взаимосвязано</a:t>
            </a:r>
            <a:r>
              <a:rPr lang="ru-RU" sz="8800" dirty="0" smtClean="0"/>
              <a:t> </a:t>
            </a:r>
          </a:p>
        </p:txBody>
      </p:sp>
      <p:pic>
        <p:nvPicPr>
          <p:cNvPr id="16387" name="Picture 5" descr="b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sz="4800" dirty="0" smtClean="0"/>
              <a:t>Что я могу сделать для экологического благополучия своего села Советского?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575" y="1844675"/>
            <a:ext cx="5689600" cy="4824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ломать ветки,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рвать цветы,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сорить,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жечь костры,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собирать незнакомые грибы,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разорять птичьих гнезд,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разорять муравейников,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забирать животных домой,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рубить молодые деревья.</a:t>
            </a:r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395288" y="2060575"/>
            <a:ext cx="2671762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НЕ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50825" y="0"/>
            <a:ext cx="88931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4400">
                <a:solidFill>
                  <a:schemeClr val="tx2"/>
                </a:solidFill>
              </a:rPr>
              <a:t>Правила поведения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4400">
                <a:solidFill>
                  <a:schemeClr val="tx2"/>
                </a:solidFill>
              </a:rPr>
              <a:t>на природе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«Экологический свет»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23528" y="2017713"/>
            <a:ext cx="8631560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</a:t>
            </a:r>
            <a:r>
              <a:rPr lang="ru-RU" sz="2800" dirty="0" smtClean="0"/>
              <a:t>Валера встал утром поздно. Чтобы не опоздать в школу, побежал не по обычному маршруту по асфальтовой дорожке вокруг школьного сада. А побежал через сад. А за школьным забором вчера вскопали широкую полосу, и Валера пустился напрямик, затаптывая слабые росточки. Когда он прибежал в класс. Прозвенел звонок.</a:t>
            </a:r>
          </a:p>
          <a:p>
            <a:pPr marL="0" indent="0">
              <a:buNone/>
            </a:pPr>
            <a:r>
              <a:rPr lang="ru-RU" sz="2800" dirty="0" smtClean="0"/>
              <a:t>-Не опоздал! – радостно подумал Валера.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17713"/>
            <a:ext cx="8703568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Учитель попросил Алёшу принести из библиотеки книгу. Алёша вышел в коридор, быстро добежал до библиотеки и услышал, как где-то течёт вода. Он решил посмотреть. Оказалось, что кто-то не закрыл воду в умывальнике, брызги летели в разные стороны. Алёша попробовал закрыть кран, но ничего не получилось. Алёша вошёл в библиотеку и рассказал об этом библиотекарю.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437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17713"/>
            <a:ext cx="8559552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Бабушка попросила Андрея собрать цветки липы, чтобы зимой заваривать чай от простуды. Андрей вышел из дома и стал искать липу. Оказалось, что далеко идти не надо – вдоль шоссе росли липы. Андрей быстро сорвал цветки и принёс бабушке.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46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Катастрофы: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704263" cy="48244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dirty="0" smtClean="0"/>
              <a:t>1. В одной стране фермеры</a:t>
            </a:r>
            <a:r>
              <a:rPr lang="en-US" dirty="0" smtClean="0"/>
              <a:t>,</a:t>
            </a:r>
            <a:r>
              <a:rPr lang="ru-RU" dirty="0" smtClean="0"/>
              <a:t> с целью</a:t>
            </a:r>
            <a:r>
              <a:rPr lang="en-US" dirty="0" smtClean="0"/>
              <a:t> </a:t>
            </a:r>
            <a:r>
              <a:rPr lang="ru-RU" dirty="0" smtClean="0"/>
              <a:t>сохранения домашних животных,</a:t>
            </a:r>
            <a:r>
              <a:rPr lang="en-US" dirty="0" smtClean="0"/>
              <a:t> </a:t>
            </a:r>
            <a:r>
              <a:rPr lang="ru-RU" dirty="0" smtClean="0"/>
              <a:t>решили уничтожить всех хищных зверей. Что произойдет в природе если они это сделают</a:t>
            </a:r>
            <a:r>
              <a:rPr lang="en-US" dirty="0" smtClean="0"/>
              <a:t>?</a:t>
            </a:r>
            <a:endParaRPr lang="ru-RU" dirty="0" smtClean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dirty="0" smtClean="0"/>
              <a:t>2. На берегу озера было решено построить завод, в отходах которого содержится ртуть.</a:t>
            </a:r>
            <a:r>
              <a:rPr lang="en-US" dirty="0" smtClean="0"/>
              <a:t> </a:t>
            </a:r>
            <a:r>
              <a:rPr lang="ru-RU" dirty="0" smtClean="0"/>
              <a:t>Какую опасность это производство представляет для природы</a:t>
            </a:r>
            <a:r>
              <a:rPr lang="en-US" dirty="0" smtClean="0"/>
              <a:t>?</a:t>
            </a:r>
            <a:endParaRPr lang="ru-RU" dirty="0" smtClean="0"/>
          </a:p>
        </p:txBody>
      </p:sp>
      <p:pic>
        <p:nvPicPr>
          <p:cNvPr id="20484" name="Picture 4" descr="0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08756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71550" y="260350"/>
            <a:ext cx="7488238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</a:rPr>
              <a:t>	«Человек стал человеком, когда услышал шепот листьев, песню кузнечика, журчание весеннего ручья, звон серебряных колокольчиков, жаворонка в бездонном летнем небе, шорох вьюги за окном, ласковый плеск воды и торжественную тишину ночи – услышал и, затаив дыхание, слушает сотни и тысячи лет эту чудесную музыку жизни.»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</a:rPr>
              <a:t>В.А.Сухомлинский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ril3 (4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2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6207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Вывод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2276475"/>
            <a:ext cx="7423150" cy="2054225"/>
          </a:xfrm>
        </p:spPr>
        <p:txBody>
          <a:bodyPr/>
          <a:lstStyle/>
          <a:p>
            <a:pPr marL="0" indent="17463" eaLnBrk="1" hangingPunct="1">
              <a:buFont typeface="Wingdings" panose="05000000000000000000" pitchFamily="2" charset="2"/>
              <a:buNone/>
            </a:pPr>
            <a:r>
              <a:rPr lang="ru-RU" sz="2800" i="1" smtClean="0">
                <a:solidFill>
                  <a:schemeClr val="tx2"/>
                </a:solidFill>
              </a:rPr>
              <a:t>	На Земле возможна жизнь, благодаря воздуху, воде, почве; сохранить эти богатства в чистоте можно, бережно относясь к воздуху, воде, почве.</a:t>
            </a:r>
          </a:p>
        </p:txBody>
      </p:sp>
      <p:pic>
        <p:nvPicPr>
          <p:cNvPr id="21508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20177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Домашнее задание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17713"/>
            <a:ext cx="8343900" cy="4651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Обязательно: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1. Прочитать в учебнике стр. 81-86. «Экономика и экология»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По выбору: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2. Нарисовать рисунок «Что делает наше село красивым</a:t>
            </a:r>
            <a:r>
              <a:rPr lang="en-US" smtClean="0"/>
              <a:t>?</a:t>
            </a:r>
            <a:r>
              <a:rPr lang="ru-RU" smtClean="0"/>
              <a:t>».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smtClean="0"/>
              <a:t>3. Приготовить рассказ «Как разумно использовать природные богатства</a:t>
            </a:r>
            <a:r>
              <a:rPr lang="en-US" smtClean="0"/>
              <a:t>?</a:t>
            </a:r>
            <a:r>
              <a:rPr lang="ru-RU" smtClean="0"/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03575" y="5445125"/>
            <a:ext cx="3889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051050" y="5805488"/>
            <a:ext cx="676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sz="1800">
                <a:latin typeface="Arial" panose="020B0604020202020204" pitchFamily="34" charset="0"/>
              </a:rPr>
              <a:t>Картинка Экологическая катастрофа</a:t>
            </a:r>
          </a:p>
        </p:txBody>
      </p:sp>
      <p:pic>
        <p:nvPicPr>
          <p:cNvPr id="5124" name="Picture 6" descr="smokest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Экологическая катастрофа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экономика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" r="49565" b="12849"/>
          <a:stretch>
            <a:fillRect/>
          </a:stretch>
        </p:blipFill>
        <p:spPr bwMode="auto">
          <a:xfrm>
            <a:off x="684213" y="144463"/>
            <a:ext cx="4608512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экономика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56" b="14171"/>
          <a:stretch>
            <a:fillRect/>
          </a:stretch>
        </p:blipFill>
        <p:spPr bwMode="auto">
          <a:xfrm>
            <a:off x="4427538" y="1412875"/>
            <a:ext cx="36004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ag00459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091487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экономика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50" r="-528" b="12849"/>
          <a:stretch>
            <a:fillRect/>
          </a:stretch>
        </p:blipFill>
        <p:spPr bwMode="auto">
          <a:xfrm>
            <a:off x="5076825" y="188913"/>
            <a:ext cx="359886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924175"/>
            <a:ext cx="8243887" cy="863600"/>
          </a:xfrm>
        </p:spPr>
        <p:txBody>
          <a:bodyPr/>
          <a:lstStyle/>
          <a:p>
            <a:pPr eaLnBrk="1" hangingPunct="1"/>
            <a:r>
              <a:rPr lang="ru-RU" smtClean="0"/>
              <a:t>Тема: «Экология и экономика»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2" t="5841" r="5022" b="8699"/>
          <a:stretch>
            <a:fillRect/>
          </a:stretch>
        </p:blipFill>
        <p:spPr bwMode="auto">
          <a:xfrm>
            <a:off x="4427538" y="0"/>
            <a:ext cx="47164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60" r="1448"/>
          <a:stretch>
            <a:fillRect/>
          </a:stretch>
        </p:blipFill>
        <p:spPr bwMode="auto">
          <a:xfrm>
            <a:off x="4427538" y="3267075"/>
            <a:ext cx="4716462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0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80" t="4428" r="6013" b="8699"/>
          <a:stretch>
            <a:fillRect/>
          </a:stretch>
        </p:blipFill>
        <p:spPr bwMode="auto">
          <a:xfrm>
            <a:off x="0" y="3284538"/>
            <a:ext cx="4427538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1"/>
          <a:stretch>
            <a:fillRect/>
          </a:stretch>
        </p:blipFill>
        <p:spPr bwMode="auto">
          <a:xfrm>
            <a:off x="0" y="0"/>
            <a:ext cx="442753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292350"/>
            <a:ext cx="4608513" cy="4565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Цветок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Бабочка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5400" dirty="0" smtClean="0">
                <a:solidFill>
                  <a:schemeClr val="tx2"/>
                </a:solidFill>
              </a:rPr>
              <a:t>Человек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88013" y="2205038"/>
            <a:ext cx="345598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ru-RU" sz="5400">
                <a:solidFill>
                  <a:schemeClr val="tx2"/>
                </a:solidFill>
              </a:rPr>
              <a:t>Почва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5400">
                <a:solidFill>
                  <a:schemeClr val="tx2"/>
                </a:solidFill>
              </a:rPr>
              <a:t>Солнце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sz="5400">
                <a:solidFill>
                  <a:schemeClr val="tx2"/>
                </a:solidFill>
              </a:rPr>
              <a:t>Осадки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292725" y="404813"/>
            <a:ext cx="345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>
                <a:solidFill>
                  <a:schemeClr val="tx2"/>
                </a:solidFill>
                <a:latin typeface="Arial" panose="020B0604020202020204" pitchFamily="34" charset="0"/>
              </a:rPr>
              <a:t>НЕЖИВАЯ ПРИРОДА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55650" y="476250"/>
            <a:ext cx="3673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>
                <a:solidFill>
                  <a:schemeClr val="tx2"/>
                </a:solidFill>
                <a:latin typeface="Arial" panose="020B0604020202020204" pitchFamily="34" charset="0"/>
              </a:rPr>
              <a:t>ЖИВАЯ ПРИРОДА</a:t>
            </a:r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348038" y="2781300"/>
            <a:ext cx="2232025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2916238" y="2852738"/>
            <a:ext cx="2879725" cy="7921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2843213" y="2924175"/>
            <a:ext cx="2881312" cy="1584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3275013" y="3716338"/>
            <a:ext cx="2665412" cy="86518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3132138" y="3644900"/>
            <a:ext cx="2879725" cy="7143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3059113" y="3789363"/>
            <a:ext cx="2808287" cy="863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V="1">
            <a:off x="3563938" y="2781300"/>
            <a:ext cx="2376487" cy="172878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3419475" y="3789363"/>
            <a:ext cx="2232025" cy="792162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 flipV="1">
            <a:off x="3348038" y="4724400"/>
            <a:ext cx="2160587" cy="71438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55" name="Picture 26" descr="одув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847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7" descr="туч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373688"/>
            <a:ext cx="1584325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8" descr="section_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157788"/>
            <a:ext cx="1254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0" descr="ag00317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724400"/>
            <a:ext cx="14573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9221" grpId="0"/>
      <p:bldP spid="9222" grpId="0"/>
      <p:bldP spid="9226" grpId="0" animBg="1"/>
      <p:bldP spid="9226" grpId="1" animBg="1"/>
      <p:bldP spid="9232" grpId="0" animBg="1"/>
      <p:bldP spid="9232" grpId="1" animBg="1"/>
      <p:bldP spid="9233" grpId="0" animBg="1"/>
      <p:bldP spid="9233" grpId="1" animBg="1"/>
      <p:bldP spid="9234" grpId="0" animBg="1"/>
      <p:bldP spid="9234" grpId="1" animBg="1"/>
      <p:bldP spid="9235" grpId="0" animBg="1"/>
      <p:bldP spid="9235" grpId="1" animBg="1"/>
      <p:bldP spid="9236" grpId="0" animBg="1"/>
      <p:bldP spid="9236" grpId="1" animBg="1"/>
      <p:bldP spid="9237" grpId="0" animBg="1"/>
      <p:bldP spid="9237" grpId="1" animBg="1"/>
      <p:bldP spid="9238" grpId="0" animBg="1"/>
      <p:bldP spid="9238" grpId="1" animBg="1"/>
      <p:bldP spid="9239" grpId="0" animBg="1"/>
      <p:bldP spid="92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8" descr="f_0713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157788"/>
            <a:ext cx="7793037" cy="1462087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chemeClr val="bg1"/>
                </a:solidFill>
              </a:rPr>
              <a:t>Хорошо или плохо рвать полевые цветы</a:t>
            </a:r>
            <a:r>
              <a:rPr lang="en-US" smtClean="0">
                <a:solidFill>
                  <a:schemeClr val="bg1"/>
                </a:solidFill>
              </a:rPr>
              <a:t>?</a:t>
            </a:r>
            <a:endParaRPr lang="ru-RU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1961</TotalTime>
  <Words>452</Words>
  <Application>Microsoft Office PowerPoint</Application>
  <PresentationFormat>Экран (4:3)</PresentationFormat>
  <Paragraphs>52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Палитра</vt:lpstr>
      <vt:lpstr>Слайд 1</vt:lpstr>
      <vt:lpstr>Слайд 2</vt:lpstr>
      <vt:lpstr>Слайд 3</vt:lpstr>
      <vt:lpstr>Экологическая катастрофа</vt:lpstr>
      <vt:lpstr>Слайд 5</vt:lpstr>
      <vt:lpstr>Тема: «Экология и экономика»</vt:lpstr>
      <vt:lpstr>Слайд 7</vt:lpstr>
      <vt:lpstr>Слайд 8</vt:lpstr>
      <vt:lpstr>Хорошо или плохо рвать полевые цветы?</vt:lpstr>
      <vt:lpstr>Слайд 10</vt:lpstr>
      <vt:lpstr>Слайд 11</vt:lpstr>
      <vt:lpstr>Слайд 12</vt:lpstr>
      <vt:lpstr>Все в природе                взаимосвязано </vt:lpstr>
      <vt:lpstr>Слайд 14</vt:lpstr>
      <vt:lpstr>Слайд 15</vt:lpstr>
      <vt:lpstr>Игра «Экологический свет»</vt:lpstr>
      <vt:lpstr>Слайд 17</vt:lpstr>
      <vt:lpstr>Слайд 18</vt:lpstr>
      <vt:lpstr>Катастрофы:</vt:lpstr>
      <vt:lpstr>Вывод</vt:lpstr>
      <vt:lpstr>Домашнее задание</vt:lpstr>
    </vt:vector>
  </TitlesOfParts>
  <Company>school13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Пользователь Windows</cp:lastModifiedBy>
  <cp:revision>106</cp:revision>
  <dcterms:created xsi:type="dcterms:W3CDTF">2006-04-17T10:14:42Z</dcterms:created>
  <dcterms:modified xsi:type="dcterms:W3CDTF">2017-11-10T12:52:19Z</dcterms:modified>
</cp:coreProperties>
</file>