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5970EF-0CC6-436D-A882-869CD412BCDD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392E92-E92B-4460-BF1E-D2F1BAB062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ng.oformi-foto.ru/272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/>
              <a:t>В гости к зиме.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4309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motto.net.ua/old_site/img/animals1/1264801373_C1E5EBEAE020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25"/>
            <a:ext cx="8543843" cy="683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83393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rtnow.ru/img/1100000/110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" y="404664"/>
            <a:ext cx="9104768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0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iceimage.ru/pic/201402/1920x1080/niceimage.ru-65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0" y="950821"/>
            <a:ext cx="8960996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83393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0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nimaljournal.ru/articles/wild/psovie/volk_obiknovenniy/volk_idet_po_sl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05069" cy="506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7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metod-kopilka.ru/images/doc/24/18488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3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s/83393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-255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7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t4web.ru/images/1469/45838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6" y="-1"/>
            <a:ext cx="9171175" cy="68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8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285750" y="2643188"/>
            <a:ext cx="2571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>
              <a:solidFill>
                <a:srgbClr val="66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ТЕПЛЫЙ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МЕХ</a:t>
            </a:r>
          </a:p>
        </p:txBody>
      </p:sp>
      <p:sp>
        <p:nvSpPr>
          <p:cNvPr id="38916" name="Прямоугольник 2"/>
          <p:cNvSpPr>
            <a:spLocks noChangeArrowheads="1"/>
          </p:cNvSpPr>
          <p:nvPr/>
        </p:nvSpPr>
        <p:spPr bwMode="auto">
          <a:xfrm>
            <a:off x="714375" y="4286250"/>
            <a:ext cx="46434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ВПАДАЮТ В СПЯЧКУ</a:t>
            </a:r>
          </a:p>
        </p:txBody>
      </p:sp>
      <p:sp>
        <p:nvSpPr>
          <p:cNvPr id="38917" name="Прямоугольник 3"/>
          <p:cNvSpPr>
            <a:spLocks noChangeArrowheads="1"/>
          </p:cNvSpPr>
          <p:nvPr/>
        </p:nvSpPr>
        <p:spPr bwMode="auto">
          <a:xfrm>
            <a:off x="6215063" y="2857500"/>
            <a:ext cx="25003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СМЕНА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ОКРАСКИ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000372"/>
            <a:ext cx="25950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НЕТ КОРМА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857364"/>
            <a:ext cx="20916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МОРОЗЫ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1785926"/>
            <a:ext cx="1284326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СНЕГ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71480"/>
            <a:ext cx="621796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КАК   ЖИВОТНЫЕ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ПРИГОТОВИЛИСЬ К ЗИМЕ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</a:p>
        </p:txBody>
      </p:sp>
      <p:sp>
        <p:nvSpPr>
          <p:cNvPr id="51210" name="Прямоугольник 9"/>
          <p:cNvSpPr>
            <a:spLocks noChangeArrowheads="1"/>
          </p:cNvSpPr>
          <p:nvPr/>
        </p:nvSpPr>
        <p:spPr bwMode="auto">
          <a:xfrm>
            <a:off x="2286000" y="5143500"/>
            <a:ext cx="4643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ИСПОЛЬЗУЮТ ЛЕТНИЕ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 ЗАПАСЫ    </a:t>
            </a:r>
          </a:p>
        </p:txBody>
      </p:sp>
      <p:sp>
        <p:nvSpPr>
          <p:cNvPr id="51211" name="Прямоугольник 10"/>
          <p:cNvSpPr>
            <a:spLocks noChangeArrowheads="1"/>
          </p:cNvSpPr>
          <p:nvPr/>
        </p:nvSpPr>
        <p:spPr bwMode="auto">
          <a:xfrm>
            <a:off x="4714875" y="4214813"/>
            <a:ext cx="46434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ПЕРЕБИРАЮТСЯ БЛИЖЕ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К  ЖИЛЬЮ ЛЮДЕЙ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857375" y="2357438"/>
            <a:ext cx="642938" cy="4286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00750" y="2286000"/>
            <a:ext cx="928688" cy="5715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57813" y="3500438"/>
            <a:ext cx="857250" cy="64293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428875" y="3571875"/>
            <a:ext cx="1000125" cy="4286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823494" y="4321969"/>
            <a:ext cx="1498600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51210" grpId="0"/>
      <p:bldP spid="512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125f/0005698e-67ffc94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9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33v.ru/uploads/86/866214e19aee21795c0cd79cc4cd3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04487" cy="55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0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ppt.ru/MyShablony/Zimn_sk_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3"/>
            <a:ext cx="9144000" cy="67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071813" y="1571625"/>
            <a:ext cx="5492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- году начало, зиме середина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1500174"/>
            <a:ext cx="21333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ЯНВАРЬ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214688" y="2500313"/>
            <a:ext cx="5311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- год кончает, зиму начинает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428868"/>
            <a:ext cx="24080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ДЕКАБРЬ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143250" y="3500438"/>
            <a:ext cx="571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Говорят: «вьюги да метели под прилетели».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3500438"/>
            <a:ext cx="24820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ФЕВРАЛЬ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0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26684 -0.195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9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71 0.12593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3148 L 0.25729 -0.015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h1aebia8a.xn--p1ai/images/img/rasheti/ravnodenstvie_solntcestoiani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58828" cy="463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22 декабря </a:t>
            </a:r>
            <a:r>
              <a:rPr lang="ru-RU" dirty="0" smtClean="0"/>
              <a:t>– день зимнего солнцестояния.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80173"/>
            <a:ext cx="6400800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57250" y="2143125"/>
            <a:ext cx="7258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Зима – самое холодное время года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4572000"/>
            <a:ext cx="7572375" cy="9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ru-RU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Земля покрывается снежным покровом</a:t>
            </a:r>
            <a:r>
              <a:rPr lang="ru-RU" sz="2000" dirty="0">
                <a:latin typeface="Calibri" pitchFamily="34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3286125"/>
            <a:ext cx="5418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Короткие дни и длинные ночи.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3786188"/>
            <a:ext cx="5162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   Замерзают почвы и водоемы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7250" y="4429125"/>
            <a:ext cx="3454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Приходят морозы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000108"/>
            <a:ext cx="65726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ПРИЗНАКИ  ЗИМЫ</a:t>
            </a:r>
          </a:p>
        </p:txBody>
      </p:sp>
      <p:pic>
        <p:nvPicPr>
          <p:cNvPr id="15371" name="Picture 13" descr="http://www.novoperedelkino.ru/design/standart/images/snowrecord/snegov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2428875"/>
            <a:ext cx="1974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2643188"/>
            <a:ext cx="757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Солнце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находится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низко на небосводе.</a:t>
            </a:r>
          </a:p>
        </p:txBody>
      </p:sp>
    </p:spTree>
    <p:extLst>
      <p:ext uri="{BB962C8B-B14F-4D97-AF65-F5344CB8AC3E}">
        <p14:creationId xmlns:p14="http://schemas.microsoft.com/office/powerpoint/2010/main" val="36817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  <p:bldP spid="8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175304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nastol.com.ua/pic/201311/1680x1050/nastol.com.ua-68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5016" cy="571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9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patron-info.ru/u/b6/d0b500cdc511e797daa6fc6064951e/-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260648"/>
            <a:ext cx="9098782" cy="607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7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83393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746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98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В гости к зиме.</vt:lpstr>
      <vt:lpstr>Презентация PowerPoint</vt:lpstr>
      <vt:lpstr>Презентация PowerPoint</vt:lpstr>
      <vt:lpstr>22 декабря – день зимнего солнцестояния.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зиме.</dc:title>
  <dc:creator>Юльчик</dc:creator>
  <cp:lastModifiedBy>Юльчик</cp:lastModifiedBy>
  <cp:revision>7</cp:revision>
  <dcterms:created xsi:type="dcterms:W3CDTF">2018-01-09T13:51:16Z</dcterms:created>
  <dcterms:modified xsi:type="dcterms:W3CDTF">2018-01-09T15:02:54Z</dcterms:modified>
</cp:coreProperties>
</file>