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3" r:id="rId5"/>
    <p:sldId id="259" r:id="rId6"/>
    <p:sldId id="264" r:id="rId7"/>
    <p:sldId id="262" r:id="rId8"/>
    <p:sldId id="265" r:id="rId9"/>
    <p:sldId id="266" r:id="rId10"/>
    <p:sldId id="268" r:id="rId11"/>
    <p:sldId id="273" r:id="rId12"/>
    <p:sldId id="276" r:id="rId13"/>
    <p:sldId id="272" r:id="rId14"/>
    <p:sldId id="260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000000"/>
    <a:srgbClr val="ECF971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2322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0;&#1086;&#1084;&#1087;\Desktop\15%20&#1096;&#1082;&#1086;&#1083;&#1072;\&#1052;&#1041;&#1054;&#1059;%20&#1057;&#1054;&#1064;%20&#8470;15%20&#1055;&#1044;&#1044;.wmv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57224" y="642918"/>
            <a:ext cx="7920037" cy="295275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latin typeface="Arial Black" pitchFamily="34" charset="0"/>
              </a:rPr>
              <a:t>МАУ ДО «ДЮСТШ»</a:t>
            </a:r>
            <a:r>
              <a:rPr lang="ru-RU" sz="2400" dirty="0">
                <a:latin typeface="Arial Black" pitchFamily="34" charset="0"/>
              </a:rPr>
              <a:t/>
            </a:r>
            <a:br>
              <a:rPr lang="ru-RU" sz="2400" dirty="0">
                <a:latin typeface="Arial Black" pitchFamily="34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 друг-велосипед!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4221163"/>
            <a:ext cx="6400800" cy="3146425"/>
          </a:xfrm>
        </p:spPr>
        <p:txBody>
          <a:bodyPr>
            <a:normAutofit/>
          </a:bodyPr>
          <a:lstStyle/>
          <a:p>
            <a:pPr algn="r"/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 1квалификационной категории </a:t>
            </a:r>
          </a:p>
          <a:p>
            <a:pPr algn="r"/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Грошева Марина Владимировна</a:t>
            </a:r>
            <a:endParaRPr lang="ru-RU" sz="2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омп\Desktop\Grosheva1-200x2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000504"/>
            <a:ext cx="1905000" cy="254317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ds02.infourok.ru/uploads/ex/0337/000805fe-a993cea6/hello_html_362e2add.jpg"/>
          <p:cNvPicPr>
            <a:picLocks noChangeAspect="1" noChangeArrowheads="1"/>
          </p:cNvPicPr>
          <p:nvPr/>
        </p:nvPicPr>
        <p:blipFill>
          <a:blip r:embed="rId2"/>
          <a:srcRect l="8574" t="1551" r="3063"/>
          <a:stretch>
            <a:fillRect/>
          </a:stretch>
        </p:blipFill>
        <p:spPr bwMode="auto">
          <a:xfrm>
            <a:off x="1000100" y="1643050"/>
            <a:ext cx="7362352" cy="453389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14356"/>
            <a:ext cx="8909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Советы начинающему велосипедисту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85926"/>
            <a:ext cx="9093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время езды на велосипеде смотреть метров на 5-10 впереди себя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2428868"/>
            <a:ext cx="5476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Держать руль без напряжения, свободно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071810"/>
            <a:ext cx="7522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Ступни и колени держать параллельно раме велосипеда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3571876"/>
            <a:ext cx="8200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Педалировать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плавно, без рывков, не отрывая ног от педалей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4143380"/>
            <a:ext cx="6986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Сохраняя равновесие , поворачивать руль в сторону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наклона велосипеда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5072074"/>
            <a:ext cx="7739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Помни, что чем быстрее езда, тем устойчивее равновесие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5715016"/>
            <a:ext cx="51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Тормозить плавно, без резких толчков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23/19822/1/img1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05" t="1180"/>
          <a:stretch>
            <a:fillRect/>
          </a:stretch>
        </p:blipFill>
        <p:spPr bwMode="auto">
          <a:xfrm>
            <a:off x="1142976" y="571480"/>
            <a:ext cx="7143736" cy="598288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bigslide.ru/images/48/47045/960/img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85728"/>
            <a:ext cx="8358182" cy="626863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БОУ СОШ №15 ПДД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286000" y="-1714500"/>
            <a:ext cx="13716000" cy="10287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3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357430"/>
            <a:ext cx="5857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  </a:t>
            </a:r>
            <a:endParaRPr lang="ru-RU" sz="5400" dirty="0"/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8888888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571612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 1817году немецкий профессор барон Карл фон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Дрез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  создал, а в 1818 запатентовал первый двухколёсный самокат, который он назвал «машиной для бега» (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Laufmaschine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 Самокат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Дреза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был двухколёсным, снабжён рулём и выглядел в целом, как велосипед без педалей; рама была деревянной. В английском и французском языках изобретение назвали дрезиной 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Picture 6" descr="https://upload.wikimedia.org/wikipedia/commons/thumb/2/2d/Bicycle_evolution-ru.svg/840px-Bicycle_evolution-ru.svg.png"/>
          <p:cNvPicPr>
            <a:picLocks noChangeAspect="1" noChangeArrowheads="1"/>
          </p:cNvPicPr>
          <p:nvPr/>
        </p:nvPicPr>
        <p:blipFill>
          <a:blip r:embed="rId2"/>
          <a:srcRect t="12421" r="73435" b="46000"/>
          <a:stretch>
            <a:fillRect/>
          </a:stretch>
        </p:blipFill>
        <p:spPr bwMode="auto">
          <a:xfrm>
            <a:off x="5357818" y="2091208"/>
            <a:ext cx="3122861" cy="29094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357166"/>
            <a:ext cx="44348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велосипеда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71612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 1839—1840 годах кузнец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Киркпатрик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Макмиллан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маленькой деревушке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юге Шотландии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Усовершенствовал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изобретение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Дреза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добавив педали и седло.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Таким образом, Макмиллан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создал велосипед, похожий на современный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upload.wikimedia.org/wikipedia/commons/thumb/f/f4/Mccallvelos.jpg/800px-Mccallvelo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00562" y="785794"/>
            <a:ext cx="4247283" cy="564357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928670"/>
            <a:ext cx="5844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велосипеда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anushikaghajanyan.files.wordpress.com/2016/02/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880" y="2214554"/>
            <a:ext cx="3425837" cy="3071834"/>
          </a:xfrm>
          <a:prstGeom prst="rect">
            <a:avLst/>
          </a:prstGeom>
          <a:noFill/>
        </p:spPr>
      </p:pic>
      <p:pic>
        <p:nvPicPr>
          <p:cNvPr id="2052" name="Picture 4" descr="http://bike2.ru/uploads/images/00/00/01/2013/04/17/cc94f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8F9"/>
              </a:clrFrom>
              <a:clrTo>
                <a:srgbClr val="FCF8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1972764"/>
            <a:ext cx="4299674" cy="352793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upload.wikimedia.org/wikipedia/commons/thumb/2/2d/Bicycle_evolution-ru.svg/840px-Bicycle_evolution-ru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1" y="972860"/>
            <a:ext cx="8886887" cy="528981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://velikol.ru/dostc/%D0%9F%D0%B5%D1%80%D0%B2%D1%8B%D0%B5+%D0%B2%D0%B5%D0%BB%D0%BE%D1%81%D0%B8%D0%BF%D0%B5%D0%B4%D1%8B+%D0%BF%D0%BE%D1%8F%D0%B2%D0%B8%D0%BB%D0%B8%D1%81%D1%8C+%D0%B1%D0%BE%D0%BB%D0%B5%D0%B5+%D0%B4%D0%B2%D1%83%D1%85%D1%81%D0%BE%D1%82+%D0%BB%D0%B5%D1%82+%D0%BD%D0%B0%D0%B7%D0%B0%D0%B4.+%D0%9F%D0%B5%D1%80%D0%B2%D1%8B%D0%B5+%D0%B2%D0%B5%D0%BB%D0%BE%D1%81%D0%B8%D0%BF%D0%B5%D0%B4%D1%8B+%D0%BF%D0%BE%D1%8F%D0%B2%D0%B8%D0%BB%D0%B8%D1%81%D1%8C+%D0%B1%D0%BE%D0%BB%D0%B5%D0%B5+%D0%B4%D0%B2%D1%83%D1%85%D1%81%D0%BE%D1%82+%D0%BB%D0%B5%D1%82+%D0%BD%D0%B0%D0%B7%D0%B0%D0%B4c/img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http://velikol.ru/dostc/%D0%9F%D0%B5%D1%80%D0%B2%D1%8B%D0%B5+%D0%B2%D0%B5%D0%BB%D0%BE%D1%81%D0%B8%D0%BF%D0%B5%D0%B4%D1%8B+%D0%BF%D0%BE%D1%8F%D0%B2%D0%B8%D0%BB%D0%B8%D1%81%D1%8C+%D0%B1%D0%BE%D0%BB%D0%B5%D0%B5+%D0%B4%D0%B2%D1%83%D1%85%D1%81%D0%BE%D1%82+%D0%BB%D0%B5%D1%82+%D0%BD%D0%B0%D0%B7%D0%B0%D0%B4.+%D0%9F%D0%B5%D1%80%D0%B2%D1%8B%D0%B5+%D0%B2%D0%B5%D0%BB%D0%BE%D1%81%D0%B8%D0%BF%D0%B5%D0%B4%D1%8B+%D0%BF%D0%BE%D1%8F%D0%B2%D0%B8%D0%BB%D0%B8%D1%81%D1%8C+%D0%B1%D0%BE%D0%BB%D0%B5%D0%B5+%D0%B4%D0%B2%D1%83%D1%85%D1%81%D0%BE%D1%82+%D0%BB%D0%B5%D1%82+%D0%BD%D0%B0%D0%B7%D0%B0%D0%B4c/img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4414" y="1307392"/>
            <a:ext cx="7215238" cy="55506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428604"/>
            <a:ext cx="8435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Устройство современного велосипеда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atic-eu.insales.ru/files/1/6604/2054604/original/VeloZachita-nakolenniki-nalokotniki-mi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134" b="4478"/>
          <a:stretch>
            <a:fillRect/>
          </a:stretch>
        </p:blipFill>
        <p:spPr bwMode="auto">
          <a:xfrm>
            <a:off x="285720" y="1142984"/>
            <a:ext cx="6786610" cy="5170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571480"/>
            <a:ext cx="6155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Экипировка велосипедиста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tbike.com/components/com_virtuemart/shop_image/product/13541243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2275" y="3357562"/>
            <a:ext cx="2371725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static-eu.insales.ru/files/1/6653/2054653/original/VeloZachita-ekstrim-mi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45" r="-1137"/>
          <a:stretch>
            <a:fillRect/>
          </a:stretch>
        </p:blipFill>
        <p:spPr bwMode="auto">
          <a:xfrm>
            <a:off x="1428728" y="928670"/>
            <a:ext cx="6357982" cy="55721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14290"/>
            <a:ext cx="9168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Защита тела для </a:t>
            </a:r>
            <a:r>
              <a:rPr lang="ru-RU" sz="40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экстримального</a:t>
            </a:r>
            <a:r>
              <a:rPr lang="ru-RU" sz="4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катания</a:t>
            </a:r>
            <a:endParaRPr lang="ru-RU" sz="40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</TotalTime>
  <Words>92</Words>
  <PresentationFormat>Экран (4:3)</PresentationFormat>
  <Paragraphs>28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  МАУ ДО «ДЮСТШ»  Мой друг-велосипед!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Комп</cp:lastModifiedBy>
  <cp:revision>22</cp:revision>
  <dcterms:created xsi:type="dcterms:W3CDTF">2017-02-14T12:39:45Z</dcterms:created>
  <dcterms:modified xsi:type="dcterms:W3CDTF">2017-02-15T11:08:33Z</dcterms:modified>
</cp:coreProperties>
</file>