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1"/>
  </p:notesMasterIdLst>
  <p:sldIdLst>
    <p:sldId id="262" r:id="rId4"/>
    <p:sldId id="263" r:id="rId5"/>
    <p:sldId id="259" r:id="rId6"/>
    <p:sldId id="264" r:id="rId7"/>
    <p:sldId id="258" r:id="rId8"/>
    <p:sldId id="260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614" autoAdjust="0"/>
    <p:restoredTop sz="94660"/>
  </p:normalViewPr>
  <p:slideViewPr>
    <p:cSldViewPr>
      <p:cViewPr varScale="1">
        <p:scale>
          <a:sx n="92" d="100"/>
          <a:sy n="92" d="100"/>
        </p:scale>
        <p:origin x="-1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04A2A-974A-4BD1-9E35-CA8FE2B4FBB8}" type="datetimeFigureOut">
              <a:rPr lang="ru-RU" smtClean="0"/>
              <a:t>17.10.2021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D51D37-37D0-49B8-B9BD-B850FAE81D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628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728663" y="4379913"/>
            <a:ext cx="545306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30000"/>
              </a:spcBef>
              <a:spcAft>
                <a:spcPct val="0"/>
              </a:spcAft>
            </a:pPr>
            <a:r>
              <a:rPr lang="en-US" smtClean="0">
                <a:solidFill>
                  <a:prstClr val="black"/>
                </a:solidFill>
                <a:latin typeface="Arial" charset="0"/>
              </a:rPr>
              <a:t>Welcome to </a:t>
            </a:r>
            <a:r>
              <a:rPr lang="en-US" b="1" smtClean="0">
                <a:solidFill>
                  <a:prstClr val="black"/>
                </a:solidFill>
                <a:latin typeface="Arial" charset="0"/>
              </a:rPr>
              <a:t>Power Jeopardy</a:t>
            </a:r>
            <a:r>
              <a:rPr lang="en-US" sz="1600" b="1" smtClean="0">
                <a:solidFill>
                  <a:prstClr val="black"/>
                </a:solidFill>
                <a:latin typeface="Arial" charset="0"/>
              </a:rPr>
              <a:t>       </a:t>
            </a:r>
          </a:p>
          <a:p>
            <a:pPr fontAlgn="base">
              <a:spcBef>
                <a:spcPct val="30000"/>
              </a:spcBef>
              <a:spcAft>
                <a:spcPct val="0"/>
              </a:spcAft>
            </a:pPr>
            <a:r>
              <a:rPr lang="en-US" sz="1600" b="1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sz="1000" smtClean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© Don Link, Indian Creek School, 2004</a:t>
            </a:r>
          </a:p>
          <a:p>
            <a:pPr fontAlgn="base">
              <a:spcBef>
                <a:spcPct val="30000"/>
              </a:spcBef>
              <a:spcAft>
                <a:spcPct val="0"/>
              </a:spcAft>
            </a:pPr>
            <a:endParaRPr lang="en-US" sz="200" smtClean="0">
              <a:solidFill>
                <a:prstClr val="black"/>
              </a:solidFill>
              <a:latin typeface="Arial" charset="0"/>
              <a:cs typeface="Times New Roman" pitchFamily="18" charset="0"/>
            </a:endParaRPr>
          </a:p>
          <a:p>
            <a:pPr fontAlgn="base">
              <a:spcBef>
                <a:spcPct val="30000"/>
              </a:spcBef>
              <a:spcAft>
                <a:spcPct val="0"/>
              </a:spcAft>
            </a:pPr>
            <a:r>
              <a:rPr lang="en-US" sz="1200" smtClean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You can easily customize this template to create your own Jeopardy game.  Simply follow the step-by-step instructions that appear on Slides 1-3.</a:t>
            </a:r>
            <a:endParaRPr lang="en-US" sz="1200" smtClean="0">
              <a:solidFill>
                <a:srgbClr val="FF0000"/>
              </a:solidFill>
              <a:latin typeface="Arial" charset="0"/>
              <a:cs typeface="Times New Roman" pitchFamily="18" charset="0"/>
            </a:endParaRPr>
          </a:p>
        </p:txBody>
      </p:sp>
      <p:pic>
        <p:nvPicPr>
          <p:cNvPr id="22532" name="Picture 5" descr="Pictur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300" y="4422775"/>
            <a:ext cx="665163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Нижний колонтитул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728663" y="4379913"/>
            <a:ext cx="545306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30000"/>
              </a:spcBef>
              <a:spcAft>
                <a:spcPct val="0"/>
              </a:spcAft>
            </a:pPr>
            <a:r>
              <a:rPr lang="en-US" smtClean="0">
                <a:solidFill>
                  <a:prstClr val="black"/>
                </a:solidFill>
                <a:latin typeface="Arial" charset="0"/>
              </a:rPr>
              <a:t>Welcome to </a:t>
            </a:r>
            <a:r>
              <a:rPr lang="en-US" b="1" smtClean="0">
                <a:solidFill>
                  <a:prstClr val="black"/>
                </a:solidFill>
                <a:latin typeface="Arial" charset="0"/>
              </a:rPr>
              <a:t>Power Jeopardy</a:t>
            </a:r>
            <a:r>
              <a:rPr lang="en-US" sz="1600" b="1" smtClean="0">
                <a:solidFill>
                  <a:prstClr val="black"/>
                </a:solidFill>
                <a:latin typeface="Arial" charset="0"/>
              </a:rPr>
              <a:t>       </a:t>
            </a:r>
          </a:p>
          <a:p>
            <a:pPr fontAlgn="base">
              <a:spcBef>
                <a:spcPct val="30000"/>
              </a:spcBef>
              <a:spcAft>
                <a:spcPct val="0"/>
              </a:spcAft>
            </a:pPr>
            <a:r>
              <a:rPr lang="en-US" sz="1600" b="1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sz="1000" smtClean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© Don Link, Indian Creek School, 2004</a:t>
            </a:r>
          </a:p>
          <a:p>
            <a:pPr fontAlgn="base">
              <a:spcBef>
                <a:spcPct val="30000"/>
              </a:spcBef>
              <a:spcAft>
                <a:spcPct val="0"/>
              </a:spcAft>
            </a:pPr>
            <a:endParaRPr lang="en-US" sz="200" smtClean="0">
              <a:solidFill>
                <a:prstClr val="black"/>
              </a:solidFill>
              <a:latin typeface="Arial" charset="0"/>
              <a:cs typeface="Times New Roman" pitchFamily="18" charset="0"/>
            </a:endParaRPr>
          </a:p>
          <a:p>
            <a:pPr fontAlgn="base">
              <a:spcBef>
                <a:spcPct val="30000"/>
              </a:spcBef>
              <a:spcAft>
                <a:spcPct val="0"/>
              </a:spcAft>
            </a:pPr>
            <a:r>
              <a:rPr lang="en-US" sz="1200" smtClean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You can easily customize this template to create your own Jeopardy game.  Simply follow the step-by-step instructions that appear on Slides 1-3.</a:t>
            </a:r>
            <a:endParaRPr lang="en-US" sz="1200" smtClean="0">
              <a:solidFill>
                <a:srgbClr val="FF0000"/>
              </a:solidFill>
              <a:latin typeface="Arial" charset="0"/>
              <a:cs typeface="Times New Roman" pitchFamily="18" charset="0"/>
            </a:endParaRPr>
          </a:p>
        </p:txBody>
      </p:sp>
      <p:pic>
        <p:nvPicPr>
          <p:cNvPr id="22532" name="Picture 5" descr="Pictur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300" y="4422775"/>
            <a:ext cx="665163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Нижний колонтитул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728663" y="4379913"/>
            <a:ext cx="545306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30000"/>
              </a:spcBef>
              <a:spcAft>
                <a:spcPct val="0"/>
              </a:spcAft>
            </a:pPr>
            <a:r>
              <a:rPr lang="en-US" smtClean="0">
                <a:solidFill>
                  <a:prstClr val="black"/>
                </a:solidFill>
                <a:latin typeface="Arial" charset="0"/>
              </a:rPr>
              <a:t>Welcome to </a:t>
            </a:r>
            <a:r>
              <a:rPr lang="en-US" b="1" smtClean="0">
                <a:solidFill>
                  <a:prstClr val="black"/>
                </a:solidFill>
                <a:latin typeface="Arial" charset="0"/>
              </a:rPr>
              <a:t>Power Jeopardy</a:t>
            </a:r>
            <a:r>
              <a:rPr lang="en-US" sz="1600" b="1" smtClean="0">
                <a:solidFill>
                  <a:prstClr val="black"/>
                </a:solidFill>
                <a:latin typeface="Arial" charset="0"/>
              </a:rPr>
              <a:t>       </a:t>
            </a:r>
          </a:p>
          <a:p>
            <a:pPr fontAlgn="base">
              <a:spcBef>
                <a:spcPct val="30000"/>
              </a:spcBef>
              <a:spcAft>
                <a:spcPct val="0"/>
              </a:spcAft>
            </a:pPr>
            <a:r>
              <a:rPr lang="en-US" sz="1600" b="1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sz="1000" smtClean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© Don Link, Indian Creek School, 2004</a:t>
            </a:r>
          </a:p>
          <a:p>
            <a:pPr fontAlgn="base">
              <a:spcBef>
                <a:spcPct val="30000"/>
              </a:spcBef>
              <a:spcAft>
                <a:spcPct val="0"/>
              </a:spcAft>
            </a:pPr>
            <a:endParaRPr lang="en-US" sz="200" smtClean="0">
              <a:solidFill>
                <a:prstClr val="black"/>
              </a:solidFill>
              <a:latin typeface="Arial" charset="0"/>
              <a:cs typeface="Times New Roman" pitchFamily="18" charset="0"/>
            </a:endParaRPr>
          </a:p>
          <a:p>
            <a:pPr fontAlgn="base">
              <a:spcBef>
                <a:spcPct val="30000"/>
              </a:spcBef>
              <a:spcAft>
                <a:spcPct val="0"/>
              </a:spcAft>
            </a:pPr>
            <a:r>
              <a:rPr lang="en-US" sz="1200" smtClean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You can easily customize this template to create your own Jeopardy game.  Simply follow the step-by-step instructions that appear on Slides 1-3.</a:t>
            </a:r>
            <a:endParaRPr lang="en-US" sz="1200" smtClean="0">
              <a:solidFill>
                <a:srgbClr val="FF0000"/>
              </a:solidFill>
              <a:latin typeface="Arial" charset="0"/>
              <a:cs typeface="Times New Roman" pitchFamily="18" charset="0"/>
            </a:endParaRPr>
          </a:p>
        </p:txBody>
      </p:sp>
      <p:pic>
        <p:nvPicPr>
          <p:cNvPr id="22532" name="Picture 5" descr="Pictur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300" y="4422775"/>
            <a:ext cx="665163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Нижний колонтитул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728663" y="4379913"/>
            <a:ext cx="545306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305" fontAlgn="base">
              <a:spcBef>
                <a:spcPct val="30000"/>
              </a:spcBef>
              <a:spcAft>
                <a:spcPct val="0"/>
              </a:spcAft>
            </a:pPr>
            <a:r>
              <a:rPr lang="en-US" smtClean="0">
                <a:solidFill>
                  <a:prstClr val="black"/>
                </a:solidFill>
                <a:latin typeface="Arial" charset="0"/>
              </a:rPr>
              <a:t>Welcome to </a:t>
            </a:r>
            <a:r>
              <a:rPr lang="en-US" b="1" smtClean="0">
                <a:solidFill>
                  <a:prstClr val="black"/>
                </a:solidFill>
                <a:latin typeface="Arial" charset="0"/>
              </a:rPr>
              <a:t>Power Jeopardy</a:t>
            </a:r>
            <a:r>
              <a:rPr lang="en-US" sz="1600" b="1" smtClean="0">
                <a:solidFill>
                  <a:prstClr val="black"/>
                </a:solidFill>
                <a:latin typeface="Arial" charset="0"/>
              </a:rPr>
              <a:t>       </a:t>
            </a:r>
          </a:p>
          <a:p>
            <a:pPr defTabSz="914305" fontAlgn="base">
              <a:spcBef>
                <a:spcPct val="30000"/>
              </a:spcBef>
              <a:spcAft>
                <a:spcPct val="0"/>
              </a:spcAft>
            </a:pPr>
            <a:r>
              <a:rPr lang="en-US" sz="1600" b="1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sz="1000" smtClean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© Don Link, Indian Creek School, 2004</a:t>
            </a:r>
          </a:p>
          <a:p>
            <a:pPr defTabSz="914305" fontAlgn="base">
              <a:spcBef>
                <a:spcPct val="30000"/>
              </a:spcBef>
              <a:spcAft>
                <a:spcPct val="0"/>
              </a:spcAft>
            </a:pPr>
            <a:endParaRPr lang="en-US" sz="200" smtClean="0">
              <a:solidFill>
                <a:prstClr val="black"/>
              </a:solidFill>
              <a:latin typeface="Arial" charset="0"/>
              <a:cs typeface="Times New Roman" pitchFamily="18" charset="0"/>
            </a:endParaRPr>
          </a:p>
          <a:p>
            <a:pPr defTabSz="914305" fontAlgn="base">
              <a:spcBef>
                <a:spcPct val="30000"/>
              </a:spcBef>
              <a:spcAft>
                <a:spcPct val="0"/>
              </a:spcAft>
            </a:pPr>
            <a:r>
              <a:rPr lang="en-US" sz="1200" smtClean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You can easily customize this template to create your own Jeopardy game.  Simply follow the step-by-step instructions that appear on Slides 1-3.</a:t>
            </a:r>
            <a:endParaRPr lang="en-US" sz="1200" smtClean="0">
              <a:solidFill>
                <a:srgbClr val="FF0000"/>
              </a:solidFill>
              <a:latin typeface="Arial" charset="0"/>
              <a:cs typeface="Times New Roman" pitchFamily="18" charset="0"/>
            </a:endParaRPr>
          </a:p>
        </p:txBody>
      </p:sp>
      <p:pic>
        <p:nvPicPr>
          <p:cNvPr id="22532" name="Picture 5" descr="Pictur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300" y="4422775"/>
            <a:ext cx="665163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Нижний колонтитул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728663" y="4379913"/>
            <a:ext cx="545306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305" fontAlgn="base">
              <a:spcBef>
                <a:spcPct val="30000"/>
              </a:spcBef>
              <a:spcAft>
                <a:spcPct val="0"/>
              </a:spcAft>
            </a:pPr>
            <a:r>
              <a:rPr lang="en-US" smtClean="0">
                <a:solidFill>
                  <a:prstClr val="black"/>
                </a:solidFill>
                <a:latin typeface="Arial" charset="0"/>
              </a:rPr>
              <a:t>Welcome to </a:t>
            </a:r>
            <a:r>
              <a:rPr lang="en-US" b="1" smtClean="0">
                <a:solidFill>
                  <a:prstClr val="black"/>
                </a:solidFill>
                <a:latin typeface="Arial" charset="0"/>
              </a:rPr>
              <a:t>Power Jeopardy</a:t>
            </a:r>
            <a:r>
              <a:rPr lang="en-US" sz="1600" b="1" smtClean="0">
                <a:solidFill>
                  <a:prstClr val="black"/>
                </a:solidFill>
                <a:latin typeface="Arial" charset="0"/>
              </a:rPr>
              <a:t>       </a:t>
            </a:r>
          </a:p>
          <a:p>
            <a:pPr defTabSz="914305" fontAlgn="base">
              <a:spcBef>
                <a:spcPct val="30000"/>
              </a:spcBef>
              <a:spcAft>
                <a:spcPct val="0"/>
              </a:spcAft>
            </a:pPr>
            <a:r>
              <a:rPr lang="en-US" sz="1600" b="1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sz="1000" smtClean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© Don Link, Indian Creek School, 2004</a:t>
            </a:r>
          </a:p>
          <a:p>
            <a:pPr defTabSz="914305" fontAlgn="base">
              <a:spcBef>
                <a:spcPct val="30000"/>
              </a:spcBef>
              <a:spcAft>
                <a:spcPct val="0"/>
              </a:spcAft>
            </a:pPr>
            <a:endParaRPr lang="en-US" sz="200" smtClean="0">
              <a:solidFill>
                <a:prstClr val="black"/>
              </a:solidFill>
              <a:latin typeface="Arial" charset="0"/>
              <a:cs typeface="Times New Roman" pitchFamily="18" charset="0"/>
            </a:endParaRPr>
          </a:p>
          <a:p>
            <a:pPr defTabSz="914305" fontAlgn="base">
              <a:spcBef>
                <a:spcPct val="30000"/>
              </a:spcBef>
              <a:spcAft>
                <a:spcPct val="0"/>
              </a:spcAft>
            </a:pPr>
            <a:r>
              <a:rPr lang="en-US" sz="1200" smtClean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You can easily customize this template to create your own Jeopardy game.  Simply follow the step-by-step instructions that appear on Slides 1-3.</a:t>
            </a:r>
            <a:endParaRPr lang="en-US" sz="1200" smtClean="0">
              <a:solidFill>
                <a:srgbClr val="FF0000"/>
              </a:solidFill>
              <a:latin typeface="Arial" charset="0"/>
              <a:cs typeface="Times New Roman" pitchFamily="18" charset="0"/>
            </a:endParaRPr>
          </a:p>
        </p:txBody>
      </p:sp>
      <p:pic>
        <p:nvPicPr>
          <p:cNvPr id="22532" name="Picture 5" descr="Pictur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300" y="4422775"/>
            <a:ext cx="665163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Нижний колонтитул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Власенко Юлия Сергеевна, учитель математики МОУ ООШ №5 г. Качканар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785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Власенко Юлия Сергеевна, учитель математики МОУ ООШ №5 г. Качканар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945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1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1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Власенко Юлия Сергеевна, учитель математики МОУ ООШ №5 г. Качканар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636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3" indent="0" algn="ctr">
              <a:buNone/>
              <a:defRPr/>
            </a:lvl2pPr>
            <a:lvl3pPr marL="914305" indent="0" algn="ctr">
              <a:buNone/>
              <a:defRPr/>
            </a:lvl3pPr>
            <a:lvl4pPr marL="1371458" indent="0" algn="ctr">
              <a:buNone/>
              <a:defRPr/>
            </a:lvl4pPr>
            <a:lvl5pPr marL="1828610" indent="0" algn="ctr">
              <a:buNone/>
              <a:defRPr/>
            </a:lvl5pPr>
            <a:lvl6pPr marL="2285763" indent="0" algn="ctr">
              <a:buNone/>
              <a:defRPr/>
            </a:lvl6pPr>
            <a:lvl7pPr marL="2742915" indent="0" algn="ctr">
              <a:buNone/>
              <a:defRPr/>
            </a:lvl7pPr>
            <a:lvl8pPr marL="3200068" indent="0" algn="ctr">
              <a:buNone/>
              <a:defRPr/>
            </a:lvl8pPr>
            <a:lvl9pPr marL="365722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Власенко Юлия Сергеевна, учитель математики МОУ ООШ №5 г. Качканар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66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Власенко Юлия Сергеевна, учитель математики МОУ ООШ №5 г. Качканар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759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3" indent="0">
              <a:buNone/>
              <a:defRPr sz="1800"/>
            </a:lvl2pPr>
            <a:lvl3pPr marL="914305" indent="0">
              <a:buNone/>
              <a:defRPr sz="1600"/>
            </a:lvl3pPr>
            <a:lvl4pPr marL="1371458" indent="0">
              <a:buNone/>
              <a:defRPr sz="1400"/>
            </a:lvl4pPr>
            <a:lvl5pPr marL="1828610" indent="0">
              <a:buNone/>
              <a:defRPr sz="1400"/>
            </a:lvl5pPr>
            <a:lvl6pPr marL="2285763" indent="0">
              <a:buNone/>
              <a:defRPr sz="1400"/>
            </a:lvl6pPr>
            <a:lvl7pPr marL="2742915" indent="0">
              <a:buNone/>
              <a:defRPr sz="1400"/>
            </a:lvl7pPr>
            <a:lvl8pPr marL="3200068" indent="0">
              <a:buNone/>
              <a:defRPr sz="1400"/>
            </a:lvl8pPr>
            <a:lvl9pPr marL="365722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Власенко Юлия Сергеевна, учитель математики МОУ ООШ №5 г. Качканар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0189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Власенко Юлия Сергеевна, учитель математики МОУ ООШ №5 г. Качканар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2466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Власенко Юлия Сергеевна, учитель математики МОУ ООШ №5 г. Качканар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6279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Власенко Юлия Сергеевна, учитель математики МОУ ООШ №5 г. Качканар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135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Власенко Юлия Сергеевна, учитель математики МОУ ООШ №5 г. Качканар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9127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Власенко Юлия Сергеевна, учитель математики МОУ ООШ №5 г. Качканар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263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Власенко Юлия Сергеевна, учитель математики МОУ ООШ №5 г. Качканар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1423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3" indent="0">
              <a:buNone/>
              <a:defRPr sz="2800"/>
            </a:lvl2pPr>
            <a:lvl3pPr marL="914305" indent="0">
              <a:buNone/>
              <a:defRPr sz="2400"/>
            </a:lvl3pPr>
            <a:lvl4pPr marL="1371458" indent="0">
              <a:buNone/>
              <a:defRPr sz="2000"/>
            </a:lvl4pPr>
            <a:lvl5pPr marL="1828610" indent="0">
              <a:buNone/>
              <a:defRPr sz="2000"/>
            </a:lvl5pPr>
            <a:lvl6pPr marL="2285763" indent="0">
              <a:buNone/>
              <a:defRPr sz="2000"/>
            </a:lvl6pPr>
            <a:lvl7pPr marL="2742915" indent="0">
              <a:buNone/>
              <a:defRPr sz="2000"/>
            </a:lvl7pPr>
            <a:lvl8pPr marL="3200068" indent="0">
              <a:buNone/>
              <a:defRPr sz="2000"/>
            </a:lvl8pPr>
            <a:lvl9pPr marL="365722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Власенко Юлия Сергеевна, учитель математики МОУ ООШ №5 г. Качканар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4184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Власенко Юлия Сергеевна, учитель математики МОУ ООШ №5 г. Качканар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9927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Власенко Юлия Сергеевна, учитель математики МОУ ООШ №5 г. Качканар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3401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30E2307-1E40-4E12-8716-25BFDA8E7013}" type="datetime1">
              <a:rPr lang="en-US"/>
              <a:pPr>
                <a:defRPr/>
              </a:pPr>
              <a:t>10/17/2021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Власенко Юлия Сергеевна, учитель математики МОУ ООШ №5 г. Качканар</a:t>
            </a: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73A8960-A267-48EF-9EE3-7FC171D257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7013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1FD9D02-426E-46C9-9EE9-0DE1EF8B2838}" type="datetime1">
              <a:rPr lang="en-US"/>
              <a:pPr>
                <a:defRPr/>
              </a:pPr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Власенко Юлия Сергеевна, учитель математики МОУ ООШ №5 г. Качканар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2B72DCB-9CC1-497D-AED8-8EA102FE44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853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B8AEBBE-F8B2-42CF-9895-E86A608384EB}" type="datetime1">
              <a:rPr lang="en-US"/>
              <a:pPr>
                <a:defRPr/>
              </a:pPr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Власенко Юлия Сергеевна, учитель математики МОУ ООШ №5 г. Качканар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268FDCF-0450-4854-914C-A7E024CD2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8961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1FAA6B6-10E5-4810-BC9F-DA72D8452E73}" type="datetime1">
              <a:rPr lang="en-US"/>
              <a:pPr>
                <a:defRPr/>
              </a:pPr>
              <a:t>10/17/2021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Власенко Юлия Сергеевна, учитель математики МОУ ООШ №5 г. Качканар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3DEFC85-F0E7-4B5C-9CFF-1B0340FD4E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4964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D18D072-EF12-4AA2-BD71-ABC68B06D0E2}" type="datetime1">
              <a:rPr lang="en-US"/>
              <a:pPr>
                <a:defRPr/>
              </a:pPr>
              <a:t>10/17/2021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Власенко Юлия Сергеевна, учитель математики МОУ ООШ №5 г. Качканар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B3B9233-060B-429D-9290-717570E0FD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7362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8CDBF60-6CC3-4B74-A60D-3486985E4346}" type="datetime1">
              <a:rPr lang="en-US"/>
              <a:pPr>
                <a:defRPr/>
              </a:pPr>
              <a:t>10/17/2021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Власенко Юлия Сергеевна, учитель математики МОУ ООШ №5 г. Качканар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F9C8CD8-79D4-4489-AF4E-8C32D827D2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7218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2714818-984F-4759-BF72-A33BDC1963BD}" type="datetime1">
              <a:rPr lang="en-US"/>
              <a:pPr>
                <a:defRPr/>
              </a:pPr>
              <a:t>10/17/2021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Власенко Юлия Сергеевна, учитель математики МОУ ООШ №5 г. Качканар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BEA7068-D49A-40F3-9A87-1F85FB55D7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765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Власенко Юлия Сергеевна, учитель математики МОУ ООШ №5 г. Качканар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0249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EA7E191-5F94-4FC1-B823-BD7CABF7FA06}" type="datetime1">
              <a:rPr lang="en-US"/>
              <a:pPr>
                <a:defRPr/>
              </a:pPr>
              <a:t>10/17/2021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Власенко Юлия Сергеевна, учитель математики МОУ ООШ №5 г. Качканар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31AA33A-BBA2-4C1B-A235-42117DDEAC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4580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8856D55-EFBE-4F9B-8A5F-09D42CA22A9B}" type="datetime1">
              <a:rPr lang="en-US"/>
              <a:pPr>
                <a:defRPr/>
              </a:pPr>
              <a:t>10/17/2021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Власенко Юлия Сергеевна, учитель математики МОУ ООШ №5 г. Качканар</a:t>
            </a: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20EADD7-7D7E-488C-A37D-E04CBDB526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718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5CFCF5A-EA79-452C-A52C-1A2668C2E7DF}" type="datetime1">
              <a:rPr lang="en-US"/>
              <a:pPr>
                <a:defRPr/>
              </a:pPr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Власенко Юлия Сергеевна, учитель математики МОУ ООШ №5 г. Качканар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828C4DC-CBEF-4D5E-AF09-A33B20BA46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8690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E5C4C28-BD4B-4892-9A2D-6E19BD753A9A}" type="datetime1">
              <a:rPr lang="en-US"/>
              <a:pPr>
                <a:defRPr/>
              </a:pPr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Власенко Юлия Сергеевна, учитель математики МОУ ООШ №5 г. Качканар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C356D77-45F8-43B1-9599-41B1E1D44B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911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Власенко Юлия Сергеевна, учитель математики МОУ ООШ №5 г. Качканар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224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Власенко Юлия Сергеевна, учитель математики МОУ ООШ №5 г. Качканар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914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Власенко Юлия Сергеевна, учитель математики МОУ ООШ №5 г. Качканар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133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Власенко Юлия Сергеевна, учитель математики МОУ ООШ №5 г. Качканар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491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Власенко Юлия Сергеевна, учитель математики МОУ ООШ №5 г. Качканар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587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Власенко Юлия Сергеевна, учитель математики МОУ ООШ №5 г. Качканар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122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solidFill>
                  <a:srgbClr val="000000"/>
                </a:solidFill>
              </a:rPr>
              <a:t>Власенко Юлия Сергеевна, учитель математики МОУ ООШ №5 г. Качканар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72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30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solidFill>
                  <a:srgbClr val="000000"/>
                </a:solidFill>
              </a:rPr>
              <a:t>Власенко Юлия Сергеевна, учитель математики МОУ ООШ №5 г. Качканар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78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15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30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45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61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865" indent="-34286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873" indent="-28572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882" indent="-228577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034" indent="-228577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187" indent="-228577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340" indent="-22857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492" indent="-22857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645" indent="-22857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797" indent="-22857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124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5125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rgbClr val="04617B">
                    <a:shade val="90000"/>
                  </a:srgbClr>
                </a:solidFill>
                <a:latin typeface="Constantia"/>
              </a:defRPr>
            </a:lvl1pPr>
          </a:lstStyle>
          <a:p>
            <a:pPr>
              <a:defRPr/>
            </a:pPr>
            <a:fld id="{BC39CA77-6577-4E84-8670-7E8F1F73A0C8}" type="datetimeFigureOut">
              <a:rPr lang="ru-RU"/>
              <a:pPr>
                <a:defRPr/>
              </a:pPr>
              <a:t>17.10.2021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Constanti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rgbClr val="04617B">
                    <a:shade val="90000"/>
                  </a:srgbClr>
                </a:solidFill>
                <a:latin typeface="Constantia"/>
              </a:defRPr>
            </a:lvl1pPr>
          </a:lstStyle>
          <a:p>
            <a:pPr>
              <a:defRPr/>
            </a:pPr>
            <a:fld id="{6CB12E51-4D6D-4CBC-9FBC-2DE3C1C5FD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5129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5464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9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8.wmf"/><Relationship Id="rId5" Type="http://schemas.openxmlformats.org/officeDocument/2006/relationships/image" Target="../media/image5.wmf"/><Relationship Id="rId15" Type="http://schemas.openxmlformats.org/officeDocument/2006/relationships/image" Target="../media/image10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wmf"/><Relationship Id="rId14" Type="http://schemas.openxmlformats.org/officeDocument/2006/relationships/oleObject" Target="../embeddings/oleObject6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png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0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0.png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6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1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57556" y="1232577"/>
            <a:ext cx="509735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spc="300" dirty="0" smtClean="0">
                <a:ln w="11430" cmpd="sng">
                  <a:solidFill>
                    <a:srgbClr val="0F6FC6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0F6FC6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0F6FC6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0F6FC6">
                      <a:satMod val="220000"/>
                      <a:alpha val="35000"/>
                    </a:srgbClr>
                  </a:glow>
                </a:effectLst>
              </a:rPr>
              <a:t>решение ср № 11 вариант 3</a:t>
            </a:r>
            <a:endParaRPr lang="ru-RU" sz="2400" b="1" spc="300" dirty="0">
              <a:ln w="11430" cmpd="sng">
                <a:solidFill>
                  <a:srgbClr val="0F6FC6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0F6FC6">
                      <a:tint val="83000"/>
                      <a:shade val="100000"/>
                      <a:satMod val="200000"/>
                    </a:srgbClr>
                  </a:gs>
                  <a:gs pos="75000">
                    <a:srgbClr val="0F6FC6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0F6FC6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88642" y="3584337"/>
            <a:ext cx="5931829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spc="300" dirty="0">
                <a:ln w="11430" cmpd="sng">
                  <a:solidFill>
                    <a:srgbClr val="0F6FC6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0F6FC6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0F6FC6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0F6FC6">
                      <a:satMod val="220000"/>
                      <a:alpha val="35000"/>
                    </a:srgbClr>
                  </a:glow>
                </a:effectLst>
              </a:rPr>
              <a:t>К УМК  </a:t>
            </a:r>
            <a:r>
              <a:rPr lang="ru-RU" sz="2800" b="1" spc="300" dirty="0" smtClean="0">
                <a:ln w="11430" cmpd="sng">
                  <a:solidFill>
                    <a:srgbClr val="0F6FC6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0F6FC6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0F6FC6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0F6FC6">
                      <a:satMod val="220000"/>
                      <a:alpha val="35000"/>
                    </a:srgbClr>
                  </a:glow>
                </a:effectLst>
              </a:rPr>
              <a:t>Алгебра 7 </a:t>
            </a:r>
            <a:r>
              <a:rPr lang="ru-RU" sz="2800" b="1" spc="300" dirty="0">
                <a:ln w="11430" cmpd="sng">
                  <a:solidFill>
                    <a:srgbClr val="0F6FC6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0F6FC6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0F6FC6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0F6FC6">
                      <a:satMod val="220000"/>
                      <a:alpha val="35000"/>
                    </a:srgbClr>
                  </a:glow>
                </a:effectLst>
              </a:rPr>
              <a:t>класс авторы:   </a:t>
            </a:r>
            <a:r>
              <a:rPr lang="ru-RU" sz="2800" b="1" spc="300" dirty="0" err="1">
                <a:ln w="11430" cmpd="sng">
                  <a:solidFill>
                    <a:srgbClr val="0F6FC6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0F6FC6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0F6FC6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0F6FC6">
                      <a:satMod val="220000"/>
                      <a:alpha val="35000"/>
                    </a:srgbClr>
                  </a:glow>
                </a:effectLst>
              </a:rPr>
              <a:t>С.М.Никольский</a:t>
            </a:r>
            <a:r>
              <a:rPr lang="ru-RU" sz="2800" b="1" spc="300" dirty="0">
                <a:ln w="11430" cmpd="sng">
                  <a:solidFill>
                    <a:srgbClr val="0F6FC6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0F6FC6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0F6FC6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0F6FC6">
                      <a:satMod val="220000"/>
                      <a:alpha val="35000"/>
                    </a:srgbClr>
                  </a:glow>
                </a:effectLst>
              </a:rPr>
              <a:t>, </a:t>
            </a:r>
          </a:p>
          <a:p>
            <a:pPr algn="ctr">
              <a:defRPr/>
            </a:pPr>
            <a:r>
              <a:rPr lang="ru-RU" sz="2800" b="1" spc="300" dirty="0">
                <a:ln w="11430" cmpd="sng">
                  <a:solidFill>
                    <a:srgbClr val="0F6FC6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0F6FC6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0F6FC6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0F6FC6">
                      <a:satMod val="220000"/>
                      <a:alpha val="35000"/>
                    </a:srgbClr>
                  </a:glow>
                </a:effectLst>
              </a:rPr>
              <a:t>М.К. Потапов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80928"/>
            <a:ext cx="2590272" cy="3716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372200" y="5877273"/>
            <a:ext cx="2592611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Ворожейкина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Татьяна </a:t>
            </a:r>
            <a:r>
              <a:rPr lang="ru-RU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Евтифьевна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учитель математики</a:t>
            </a:r>
          </a:p>
          <a:p>
            <a:pPr algn="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МОУ-СОШ </a:t>
            </a:r>
            <a:r>
              <a:rPr lang="ru-RU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с.Журавлевка</a:t>
            </a:r>
            <a:endParaRPr lang="ru-RU" sz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78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68" y="1096938"/>
            <a:ext cx="8290780" cy="5664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66770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68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spect="1" noChangeArrowheads="1"/>
          </p:cNvSpPr>
          <p:nvPr/>
        </p:nvSpPr>
        <p:spPr bwMode="auto">
          <a:xfrm>
            <a:off x="0" y="25102"/>
            <a:ext cx="9144000" cy="68707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№1</a:t>
            </a:r>
          </a:p>
        </p:txBody>
      </p:sp>
      <p:graphicFrame>
        <p:nvGraphicFramePr>
          <p:cNvPr id="922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8899151"/>
              </p:ext>
            </p:extLst>
          </p:nvPr>
        </p:nvGraphicFramePr>
        <p:xfrm>
          <a:off x="1165225" y="908050"/>
          <a:ext cx="57086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4" name="Формула" r:id="rId4" imgW="1587240" imgH="203040" progId="Equation.3">
                  <p:embed/>
                </p:oleObj>
              </mc:Choice>
              <mc:Fallback>
                <p:oleObj name="Формула" r:id="rId4" imgW="15872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5225" y="908050"/>
                        <a:ext cx="5708650" cy="762000"/>
                      </a:xfrm>
                      <a:prstGeom prst="rect">
                        <a:avLst/>
                      </a:prstGeom>
                      <a:solidFill>
                        <a:srgbClr val="3366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3562735"/>
              </p:ext>
            </p:extLst>
          </p:nvPr>
        </p:nvGraphicFramePr>
        <p:xfrm>
          <a:off x="899593" y="1916832"/>
          <a:ext cx="533082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5" name="Формула" r:id="rId6" imgW="1422360" imgH="177480" progId="Equation.3">
                  <p:embed/>
                </p:oleObj>
              </mc:Choice>
              <mc:Fallback>
                <p:oleObj name="Формула" r:id="rId6" imgW="14223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3" y="1916832"/>
                        <a:ext cx="5330825" cy="666750"/>
                      </a:xfrm>
                      <a:prstGeom prst="rect">
                        <a:avLst/>
                      </a:prstGeom>
                      <a:solidFill>
                        <a:srgbClr val="3366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Прямая соединительная линия 13"/>
          <p:cNvCxnSpPr/>
          <p:nvPr/>
        </p:nvCxnSpPr>
        <p:spPr>
          <a:xfrm>
            <a:off x="1331641" y="2492896"/>
            <a:ext cx="5697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5036902" y="2508158"/>
            <a:ext cx="6543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олилиния 22"/>
          <p:cNvSpPr/>
          <p:nvPr/>
        </p:nvSpPr>
        <p:spPr>
          <a:xfrm>
            <a:off x="3856365" y="2508158"/>
            <a:ext cx="668216" cy="152400"/>
          </a:xfrm>
          <a:custGeom>
            <a:avLst/>
            <a:gdLst>
              <a:gd name="connsiteX0" fmla="*/ 0 w 668216"/>
              <a:gd name="connsiteY0" fmla="*/ 117231 h 152400"/>
              <a:gd name="connsiteX1" fmla="*/ 82062 w 668216"/>
              <a:gd name="connsiteY1" fmla="*/ 35169 h 152400"/>
              <a:gd name="connsiteX2" fmla="*/ 117231 w 668216"/>
              <a:gd name="connsiteY2" fmla="*/ 23446 h 152400"/>
              <a:gd name="connsiteX3" fmla="*/ 140677 w 668216"/>
              <a:gd name="connsiteY3" fmla="*/ 58616 h 152400"/>
              <a:gd name="connsiteX4" fmla="*/ 152400 w 668216"/>
              <a:gd name="connsiteY4" fmla="*/ 93785 h 152400"/>
              <a:gd name="connsiteX5" fmla="*/ 175847 w 668216"/>
              <a:gd name="connsiteY5" fmla="*/ 117231 h 152400"/>
              <a:gd name="connsiteX6" fmla="*/ 211016 w 668216"/>
              <a:gd name="connsiteY6" fmla="*/ 105508 h 152400"/>
              <a:gd name="connsiteX7" fmla="*/ 234462 w 668216"/>
              <a:gd name="connsiteY7" fmla="*/ 70339 h 152400"/>
              <a:gd name="connsiteX8" fmla="*/ 304800 w 668216"/>
              <a:gd name="connsiteY8" fmla="*/ 23446 h 152400"/>
              <a:gd name="connsiteX9" fmla="*/ 328247 w 668216"/>
              <a:gd name="connsiteY9" fmla="*/ 105508 h 152400"/>
              <a:gd name="connsiteX10" fmla="*/ 339970 w 668216"/>
              <a:gd name="connsiteY10" fmla="*/ 152400 h 152400"/>
              <a:gd name="connsiteX11" fmla="*/ 363416 w 668216"/>
              <a:gd name="connsiteY11" fmla="*/ 70339 h 152400"/>
              <a:gd name="connsiteX12" fmla="*/ 375139 w 668216"/>
              <a:gd name="connsiteY12" fmla="*/ 35169 h 152400"/>
              <a:gd name="connsiteX13" fmla="*/ 410308 w 668216"/>
              <a:gd name="connsiteY13" fmla="*/ 23446 h 152400"/>
              <a:gd name="connsiteX14" fmla="*/ 445477 w 668216"/>
              <a:gd name="connsiteY14" fmla="*/ 0 h 152400"/>
              <a:gd name="connsiteX15" fmla="*/ 504093 w 668216"/>
              <a:gd name="connsiteY15" fmla="*/ 46893 h 152400"/>
              <a:gd name="connsiteX16" fmla="*/ 527539 w 668216"/>
              <a:gd name="connsiteY16" fmla="*/ 117231 h 152400"/>
              <a:gd name="connsiteX17" fmla="*/ 633047 w 668216"/>
              <a:gd name="connsiteY17" fmla="*/ 46893 h 152400"/>
              <a:gd name="connsiteX18" fmla="*/ 668216 w 668216"/>
              <a:gd name="connsiteY18" fmla="*/ 23446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68216" h="152400">
                <a:moveTo>
                  <a:pt x="0" y="117231"/>
                </a:moveTo>
                <a:cubicBezTo>
                  <a:pt x="33596" y="75236"/>
                  <a:pt x="38518" y="56942"/>
                  <a:pt x="82062" y="35169"/>
                </a:cubicBezTo>
                <a:cubicBezTo>
                  <a:pt x="93114" y="29643"/>
                  <a:pt x="105508" y="27354"/>
                  <a:pt x="117231" y="23446"/>
                </a:cubicBezTo>
                <a:cubicBezTo>
                  <a:pt x="125046" y="35169"/>
                  <a:pt x="134376" y="46014"/>
                  <a:pt x="140677" y="58616"/>
                </a:cubicBezTo>
                <a:cubicBezTo>
                  <a:pt x="146203" y="69669"/>
                  <a:pt x="146042" y="83189"/>
                  <a:pt x="152400" y="93785"/>
                </a:cubicBezTo>
                <a:cubicBezTo>
                  <a:pt x="158087" y="103263"/>
                  <a:pt x="168031" y="109416"/>
                  <a:pt x="175847" y="117231"/>
                </a:cubicBezTo>
                <a:cubicBezTo>
                  <a:pt x="187570" y="113323"/>
                  <a:pt x="201367" y="113227"/>
                  <a:pt x="211016" y="105508"/>
                </a:cubicBezTo>
                <a:cubicBezTo>
                  <a:pt x="222018" y="96706"/>
                  <a:pt x="225442" y="81163"/>
                  <a:pt x="234462" y="70339"/>
                </a:cubicBezTo>
                <a:cubicBezTo>
                  <a:pt x="268237" y="29808"/>
                  <a:pt x="261454" y="37895"/>
                  <a:pt x="304800" y="23446"/>
                </a:cubicBezTo>
                <a:cubicBezTo>
                  <a:pt x="341461" y="170081"/>
                  <a:pt x="294602" y="-12249"/>
                  <a:pt x="328247" y="105508"/>
                </a:cubicBezTo>
                <a:cubicBezTo>
                  <a:pt x="332673" y="121000"/>
                  <a:pt x="336062" y="136769"/>
                  <a:pt x="339970" y="152400"/>
                </a:cubicBezTo>
                <a:cubicBezTo>
                  <a:pt x="368076" y="68083"/>
                  <a:pt x="333978" y="173372"/>
                  <a:pt x="363416" y="70339"/>
                </a:cubicBezTo>
                <a:cubicBezTo>
                  <a:pt x="366811" y="58457"/>
                  <a:pt x="366401" y="43907"/>
                  <a:pt x="375139" y="35169"/>
                </a:cubicBezTo>
                <a:cubicBezTo>
                  <a:pt x="383877" y="26431"/>
                  <a:pt x="399255" y="28972"/>
                  <a:pt x="410308" y="23446"/>
                </a:cubicBezTo>
                <a:cubicBezTo>
                  <a:pt x="422910" y="17145"/>
                  <a:pt x="433754" y="7815"/>
                  <a:pt x="445477" y="0"/>
                </a:cubicBezTo>
                <a:cubicBezTo>
                  <a:pt x="483615" y="12712"/>
                  <a:pt x="485649" y="5393"/>
                  <a:pt x="504093" y="46893"/>
                </a:cubicBezTo>
                <a:cubicBezTo>
                  <a:pt x="514130" y="69477"/>
                  <a:pt x="527539" y="117231"/>
                  <a:pt x="527539" y="117231"/>
                </a:cubicBezTo>
                <a:cubicBezTo>
                  <a:pt x="633888" y="90644"/>
                  <a:pt x="507043" y="130900"/>
                  <a:pt x="633047" y="46893"/>
                </a:cubicBezTo>
                <a:lnTo>
                  <a:pt x="668216" y="23446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2483768" y="2492897"/>
            <a:ext cx="891117" cy="164123"/>
          </a:xfrm>
          <a:custGeom>
            <a:avLst/>
            <a:gdLst>
              <a:gd name="connsiteX0" fmla="*/ 0 w 891117"/>
              <a:gd name="connsiteY0" fmla="*/ 140677 h 164123"/>
              <a:gd name="connsiteX1" fmla="*/ 11723 w 891117"/>
              <a:gd name="connsiteY1" fmla="*/ 70339 h 164123"/>
              <a:gd name="connsiteX2" fmla="*/ 23446 w 891117"/>
              <a:gd name="connsiteY2" fmla="*/ 23446 h 164123"/>
              <a:gd name="connsiteX3" fmla="*/ 58615 w 891117"/>
              <a:gd name="connsiteY3" fmla="*/ 11723 h 164123"/>
              <a:gd name="connsiteX4" fmla="*/ 105507 w 891117"/>
              <a:gd name="connsiteY4" fmla="*/ 46893 h 164123"/>
              <a:gd name="connsiteX5" fmla="*/ 140676 w 891117"/>
              <a:gd name="connsiteY5" fmla="*/ 58616 h 164123"/>
              <a:gd name="connsiteX6" fmla="*/ 164123 w 891117"/>
              <a:gd name="connsiteY6" fmla="*/ 93785 h 164123"/>
              <a:gd name="connsiteX7" fmla="*/ 234461 w 891117"/>
              <a:gd name="connsiteY7" fmla="*/ 140677 h 164123"/>
              <a:gd name="connsiteX8" fmla="*/ 257907 w 891117"/>
              <a:gd name="connsiteY8" fmla="*/ 70339 h 164123"/>
              <a:gd name="connsiteX9" fmla="*/ 269630 w 891117"/>
              <a:gd name="connsiteY9" fmla="*/ 35170 h 164123"/>
              <a:gd name="connsiteX10" fmla="*/ 293076 w 891117"/>
              <a:gd name="connsiteY10" fmla="*/ 0 h 164123"/>
              <a:gd name="connsiteX11" fmla="*/ 328246 w 891117"/>
              <a:gd name="connsiteY11" fmla="*/ 11723 h 164123"/>
              <a:gd name="connsiteX12" fmla="*/ 375138 w 891117"/>
              <a:gd name="connsiteY12" fmla="*/ 70339 h 164123"/>
              <a:gd name="connsiteX13" fmla="*/ 445476 w 891117"/>
              <a:gd name="connsiteY13" fmla="*/ 128954 h 164123"/>
              <a:gd name="connsiteX14" fmla="*/ 527538 w 891117"/>
              <a:gd name="connsiteY14" fmla="*/ 105508 h 164123"/>
              <a:gd name="connsiteX15" fmla="*/ 574430 w 891117"/>
              <a:gd name="connsiteY15" fmla="*/ 82062 h 164123"/>
              <a:gd name="connsiteX16" fmla="*/ 597876 w 891117"/>
              <a:gd name="connsiteY16" fmla="*/ 117231 h 164123"/>
              <a:gd name="connsiteX17" fmla="*/ 656492 w 891117"/>
              <a:gd name="connsiteY17" fmla="*/ 164123 h 164123"/>
              <a:gd name="connsiteX18" fmla="*/ 691661 w 891117"/>
              <a:gd name="connsiteY18" fmla="*/ 117231 h 164123"/>
              <a:gd name="connsiteX19" fmla="*/ 715107 w 891117"/>
              <a:gd name="connsiteY19" fmla="*/ 82062 h 164123"/>
              <a:gd name="connsiteX20" fmla="*/ 750276 w 891117"/>
              <a:gd name="connsiteY20" fmla="*/ 58616 h 164123"/>
              <a:gd name="connsiteX21" fmla="*/ 808892 w 891117"/>
              <a:gd name="connsiteY21" fmla="*/ 70339 h 164123"/>
              <a:gd name="connsiteX22" fmla="*/ 879230 w 891117"/>
              <a:gd name="connsiteY22" fmla="*/ 93785 h 164123"/>
              <a:gd name="connsiteX23" fmla="*/ 890953 w 891117"/>
              <a:gd name="connsiteY23" fmla="*/ 35170 h 164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91117" h="164123">
                <a:moveTo>
                  <a:pt x="0" y="140677"/>
                </a:moveTo>
                <a:cubicBezTo>
                  <a:pt x="3908" y="117231"/>
                  <a:pt x="7061" y="93647"/>
                  <a:pt x="11723" y="70339"/>
                </a:cubicBezTo>
                <a:cubicBezTo>
                  <a:pt x="14883" y="54540"/>
                  <a:pt x="13381" y="36027"/>
                  <a:pt x="23446" y="23446"/>
                </a:cubicBezTo>
                <a:cubicBezTo>
                  <a:pt x="31165" y="13797"/>
                  <a:pt x="46892" y="15631"/>
                  <a:pt x="58615" y="11723"/>
                </a:cubicBezTo>
                <a:cubicBezTo>
                  <a:pt x="74246" y="23446"/>
                  <a:pt x="88543" y="37199"/>
                  <a:pt x="105507" y="46893"/>
                </a:cubicBezTo>
                <a:cubicBezTo>
                  <a:pt x="116236" y="53024"/>
                  <a:pt x="131027" y="50897"/>
                  <a:pt x="140676" y="58616"/>
                </a:cubicBezTo>
                <a:cubicBezTo>
                  <a:pt x="151678" y="67418"/>
                  <a:pt x="153520" y="84507"/>
                  <a:pt x="164123" y="93785"/>
                </a:cubicBezTo>
                <a:cubicBezTo>
                  <a:pt x="185330" y="112341"/>
                  <a:pt x="234461" y="140677"/>
                  <a:pt x="234461" y="140677"/>
                </a:cubicBezTo>
                <a:lnTo>
                  <a:pt x="257907" y="70339"/>
                </a:lnTo>
                <a:cubicBezTo>
                  <a:pt x="261815" y="58616"/>
                  <a:pt x="262776" y="45452"/>
                  <a:pt x="269630" y="35170"/>
                </a:cubicBezTo>
                <a:lnTo>
                  <a:pt x="293076" y="0"/>
                </a:lnTo>
                <a:cubicBezTo>
                  <a:pt x="304799" y="3908"/>
                  <a:pt x="317650" y="5365"/>
                  <a:pt x="328246" y="11723"/>
                </a:cubicBezTo>
                <a:cubicBezTo>
                  <a:pt x="350981" y="25364"/>
                  <a:pt x="359166" y="51173"/>
                  <a:pt x="375138" y="70339"/>
                </a:cubicBezTo>
                <a:cubicBezTo>
                  <a:pt x="403345" y="104188"/>
                  <a:pt x="410896" y="105900"/>
                  <a:pt x="445476" y="128954"/>
                </a:cubicBezTo>
                <a:cubicBezTo>
                  <a:pt x="469273" y="123005"/>
                  <a:pt x="503992" y="115599"/>
                  <a:pt x="527538" y="105508"/>
                </a:cubicBezTo>
                <a:cubicBezTo>
                  <a:pt x="543601" y="98624"/>
                  <a:pt x="558799" y="89877"/>
                  <a:pt x="574430" y="82062"/>
                </a:cubicBezTo>
                <a:cubicBezTo>
                  <a:pt x="582245" y="93785"/>
                  <a:pt x="589074" y="106229"/>
                  <a:pt x="597876" y="117231"/>
                </a:cubicBezTo>
                <a:cubicBezTo>
                  <a:pt x="616966" y="141093"/>
                  <a:pt x="630381" y="146715"/>
                  <a:pt x="656492" y="164123"/>
                </a:cubicBezTo>
                <a:cubicBezTo>
                  <a:pt x="668215" y="148492"/>
                  <a:pt x="680305" y="133130"/>
                  <a:pt x="691661" y="117231"/>
                </a:cubicBezTo>
                <a:cubicBezTo>
                  <a:pt x="699850" y="105766"/>
                  <a:pt x="705144" y="92025"/>
                  <a:pt x="715107" y="82062"/>
                </a:cubicBezTo>
                <a:cubicBezTo>
                  <a:pt x="725070" y="72099"/>
                  <a:pt x="738553" y="66431"/>
                  <a:pt x="750276" y="58616"/>
                </a:cubicBezTo>
                <a:cubicBezTo>
                  <a:pt x="769815" y="62524"/>
                  <a:pt x="791070" y="61428"/>
                  <a:pt x="808892" y="70339"/>
                </a:cubicBezTo>
                <a:cubicBezTo>
                  <a:pt x="879143" y="105464"/>
                  <a:pt x="808697" y="117296"/>
                  <a:pt x="879230" y="93785"/>
                </a:cubicBezTo>
                <a:cubicBezTo>
                  <a:pt x="893424" y="51202"/>
                  <a:pt x="890953" y="70973"/>
                  <a:pt x="890953" y="3517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5" name="Объект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3145308"/>
              </p:ext>
            </p:extLst>
          </p:nvPr>
        </p:nvGraphicFramePr>
        <p:xfrm>
          <a:off x="4355871" y="2852937"/>
          <a:ext cx="410210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6" name="Формула" r:id="rId8" imgW="1295280" imgH="203040" progId="Equation.3">
                  <p:embed/>
                </p:oleObj>
              </mc:Choice>
              <mc:Fallback>
                <p:oleObj name="Формула" r:id="rId8" imgW="1295280" imgH="20304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871" y="2852937"/>
                        <a:ext cx="4102100" cy="641350"/>
                      </a:xfrm>
                      <a:prstGeom prst="rect">
                        <a:avLst/>
                      </a:prstGeom>
                      <a:solidFill>
                        <a:srgbClr val="3366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Объект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2883821"/>
              </p:ext>
            </p:extLst>
          </p:nvPr>
        </p:nvGraphicFramePr>
        <p:xfrm>
          <a:off x="451178" y="3789041"/>
          <a:ext cx="6810375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7" name="Формула" r:id="rId10" imgW="1815840" imgH="228600" progId="Equation.3">
                  <p:embed/>
                </p:oleObj>
              </mc:Choice>
              <mc:Fallback>
                <p:oleObj name="Формула" r:id="rId10" imgW="1815840" imgH="2286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178" y="3789041"/>
                        <a:ext cx="6810375" cy="854075"/>
                      </a:xfrm>
                      <a:prstGeom prst="rect">
                        <a:avLst/>
                      </a:prstGeom>
                      <a:solidFill>
                        <a:srgbClr val="3366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Объект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1463176"/>
              </p:ext>
            </p:extLst>
          </p:nvPr>
        </p:nvGraphicFramePr>
        <p:xfrm>
          <a:off x="539554" y="4725145"/>
          <a:ext cx="7092951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8" name="Формула" r:id="rId12" imgW="1892160" imgH="228600" progId="Equation.3">
                  <p:embed/>
                </p:oleObj>
              </mc:Choice>
              <mc:Fallback>
                <p:oleObj name="Формула" r:id="rId12" imgW="1892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4" y="4725145"/>
                        <a:ext cx="7092951" cy="854075"/>
                      </a:xfrm>
                      <a:prstGeom prst="rect">
                        <a:avLst/>
                      </a:prstGeom>
                      <a:solidFill>
                        <a:srgbClr val="3366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219" name="Прямая соединительная линия 9218"/>
          <p:cNvCxnSpPr/>
          <p:nvPr/>
        </p:nvCxnSpPr>
        <p:spPr>
          <a:xfrm>
            <a:off x="2693489" y="5373216"/>
            <a:ext cx="8514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22" name="Прямая соединительная линия 9221"/>
          <p:cNvCxnSpPr/>
          <p:nvPr/>
        </p:nvCxnSpPr>
        <p:spPr>
          <a:xfrm>
            <a:off x="5885505" y="5445224"/>
            <a:ext cx="10428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2" name="Объект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8865705"/>
              </p:ext>
            </p:extLst>
          </p:nvPr>
        </p:nvGraphicFramePr>
        <p:xfrm>
          <a:off x="193881" y="5877273"/>
          <a:ext cx="866140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9" name="Формула" r:id="rId14" imgW="2311200" imgH="203040" progId="Equation.3">
                  <p:embed/>
                </p:oleObj>
              </mc:Choice>
              <mc:Fallback>
                <p:oleObj name="Формула" r:id="rId14" imgW="2311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881" y="5877273"/>
                        <a:ext cx="8661400" cy="758825"/>
                      </a:xfrm>
                      <a:prstGeom prst="rect">
                        <a:avLst/>
                      </a:prstGeom>
                      <a:solidFill>
                        <a:srgbClr val="3366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03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spect="1" noChangeArrowheads="1"/>
          </p:cNvSpPr>
          <p:nvPr/>
        </p:nvSpPr>
        <p:spPr bwMode="auto">
          <a:xfrm>
            <a:off x="0" y="0"/>
            <a:ext cx="9144000" cy="705934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№1</a:t>
            </a:r>
          </a:p>
        </p:txBody>
      </p:sp>
      <p:graphicFrame>
        <p:nvGraphicFramePr>
          <p:cNvPr id="922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3378037"/>
              </p:ext>
            </p:extLst>
          </p:nvPr>
        </p:nvGraphicFramePr>
        <p:xfrm>
          <a:off x="1359167" y="1196752"/>
          <a:ext cx="5662612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Формула" r:id="rId4" imgW="1574640" imgH="203040" progId="Equation.3">
                  <p:embed/>
                </p:oleObj>
              </mc:Choice>
              <mc:Fallback>
                <p:oleObj name="Формула" r:id="rId4" imgW="15746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9167" y="1196752"/>
                        <a:ext cx="5662612" cy="762000"/>
                      </a:xfrm>
                      <a:prstGeom prst="rect">
                        <a:avLst/>
                      </a:prstGeom>
                      <a:solidFill>
                        <a:srgbClr val="3366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9043359"/>
              </p:ext>
            </p:extLst>
          </p:nvPr>
        </p:nvGraphicFramePr>
        <p:xfrm>
          <a:off x="611560" y="2660558"/>
          <a:ext cx="533082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Формула" r:id="rId6" imgW="1422360" imgH="177480" progId="Equation.3">
                  <p:embed/>
                </p:oleObj>
              </mc:Choice>
              <mc:Fallback>
                <p:oleObj name="Формула" r:id="rId6" imgW="14223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2660558"/>
                        <a:ext cx="5330825" cy="666750"/>
                      </a:xfrm>
                      <a:prstGeom prst="rect">
                        <a:avLst/>
                      </a:prstGeom>
                      <a:solidFill>
                        <a:srgbClr val="3366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Прямая соединительная линия 13"/>
          <p:cNvCxnSpPr/>
          <p:nvPr/>
        </p:nvCxnSpPr>
        <p:spPr>
          <a:xfrm>
            <a:off x="1187624" y="3329089"/>
            <a:ext cx="5697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860032" y="3284984"/>
            <a:ext cx="6543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олилиния 22"/>
          <p:cNvSpPr/>
          <p:nvPr/>
        </p:nvSpPr>
        <p:spPr>
          <a:xfrm>
            <a:off x="3525194" y="3284984"/>
            <a:ext cx="668216" cy="152400"/>
          </a:xfrm>
          <a:custGeom>
            <a:avLst/>
            <a:gdLst>
              <a:gd name="connsiteX0" fmla="*/ 0 w 668216"/>
              <a:gd name="connsiteY0" fmla="*/ 117231 h 152400"/>
              <a:gd name="connsiteX1" fmla="*/ 82062 w 668216"/>
              <a:gd name="connsiteY1" fmla="*/ 35169 h 152400"/>
              <a:gd name="connsiteX2" fmla="*/ 117231 w 668216"/>
              <a:gd name="connsiteY2" fmla="*/ 23446 h 152400"/>
              <a:gd name="connsiteX3" fmla="*/ 140677 w 668216"/>
              <a:gd name="connsiteY3" fmla="*/ 58616 h 152400"/>
              <a:gd name="connsiteX4" fmla="*/ 152400 w 668216"/>
              <a:gd name="connsiteY4" fmla="*/ 93785 h 152400"/>
              <a:gd name="connsiteX5" fmla="*/ 175847 w 668216"/>
              <a:gd name="connsiteY5" fmla="*/ 117231 h 152400"/>
              <a:gd name="connsiteX6" fmla="*/ 211016 w 668216"/>
              <a:gd name="connsiteY6" fmla="*/ 105508 h 152400"/>
              <a:gd name="connsiteX7" fmla="*/ 234462 w 668216"/>
              <a:gd name="connsiteY7" fmla="*/ 70339 h 152400"/>
              <a:gd name="connsiteX8" fmla="*/ 304800 w 668216"/>
              <a:gd name="connsiteY8" fmla="*/ 23446 h 152400"/>
              <a:gd name="connsiteX9" fmla="*/ 328247 w 668216"/>
              <a:gd name="connsiteY9" fmla="*/ 105508 h 152400"/>
              <a:gd name="connsiteX10" fmla="*/ 339970 w 668216"/>
              <a:gd name="connsiteY10" fmla="*/ 152400 h 152400"/>
              <a:gd name="connsiteX11" fmla="*/ 363416 w 668216"/>
              <a:gd name="connsiteY11" fmla="*/ 70339 h 152400"/>
              <a:gd name="connsiteX12" fmla="*/ 375139 w 668216"/>
              <a:gd name="connsiteY12" fmla="*/ 35169 h 152400"/>
              <a:gd name="connsiteX13" fmla="*/ 410308 w 668216"/>
              <a:gd name="connsiteY13" fmla="*/ 23446 h 152400"/>
              <a:gd name="connsiteX14" fmla="*/ 445477 w 668216"/>
              <a:gd name="connsiteY14" fmla="*/ 0 h 152400"/>
              <a:gd name="connsiteX15" fmla="*/ 504093 w 668216"/>
              <a:gd name="connsiteY15" fmla="*/ 46893 h 152400"/>
              <a:gd name="connsiteX16" fmla="*/ 527539 w 668216"/>
              <a:gd name="connsiteY16" fmla="*/ 117231 h 152400"/>
              <a:gd name="connsiteX17" fmla="*/ 633047 w 668216"/>
              <a:gd name="connsiteY17" fmla="*/ 46893 h 152400"/>
              <a:gd name="connsiteX18" fmla="*/ 668216 w 668216"/>
              <a:gd name="connsiteY18" fmla="*/ 23446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68216" h="152400">
                <a:moveTo>
                  <a:pt x="0" y="117231"/>
                </a:moveTo>
                <a:cubicBezTo>
                  <a:pt x="33596" y="75236"/>
                  <a:pt x="38518" y="56942"/>
                  <a:pt x="82062" y="35169"/>
                </a:cubicBezTo>
                <a:cubicBezTo>
                  <a:pt x="93114" y="29643"/>
                  <a:pt x="105508" y="27354"/>
                  <a:pt x="117231" y="23446"/>
                </a:cubicBezTo>
                <a:cubicBezTo>
                  <a:pt x="125046" y="35169"/>
                  <a:pt x="134376" y="46014"/>
                  <a:pt x="140677" y="58616"/>
                </a:cubicBezTo>
                <a:cubicBezTo>
                  <a:pt x="146203" y="69669"/>
                  <a:pt x="146042" y="83189"/>
                  <a:pt x="152400" y="93785"/>
                </a:cubicBezTo>
                <a:cubicBezTo>
                  <a:pt x="158087" y="103263"/>
                  <a:pt x="168031" y="109416"/>
                  <a:pt x="175847" y="117231"/>
                </a:cubicBezTo>
                <a:cubicBezTo>
                  <a:pt x="187570" y="113323"/>
                  <a:pt x="201367" y="113227"/>
                  <a:pt x="211016" y="105508"/>
                </a:cubicBezTo>
                <a:cubicBezTo>
                  <a:pt x="222018" y="96706"/>
                  <a:pt x="225442" y="81163"/>
                  <a:pt x="234462" y="70339"/>
                </a:cubicBezTo>
                <a:cubicBezTo>
                  <a:pt x="268237" y="29808"/>
                  <a:pt x="261454" y="37895"/>
                  <a:pt x="304800" y="23446"/>
                </a:cubicBezTo>
                <a:cubicBezTo>
                  <a:pt x="341461" y="170081"/>
                  <a:pt x="294602" y="-12249"/>
                  <a:pt x="328247" y="105508"/>
                </a:cubicBezTo>
                <a:cubicBezTo>
                  <a:pt x="332673" y="121000"/>
                  <a:pt x="336062" y="136769"/>
                  <a:pt x="339970" y="152400"/>
                </a:cubicBezTo>
                <a:cubicBezTo>
                  <a:pt x="368076" y="68083"/>
                  <a:pt x="333978" y="173372"/>
                  <a:pt x="363416" y="70339"/>
                </a:cubicBezTo>
                <a:cubicBezTo>
                  <a:pt x="366811" y="58457"/>
                  <a:pt x="366401" y="43907"/>
                  <a:pt x="375139" y="35169"/>
                </a:cubicBezTo>
                <a:cubicBezTo>
                  <a:pt x="383877" y="26431"/>
                  <a:pt x="399255" y="28972"/>
                  <a:pt x="410308" y="23446"/>
                </a:cubicBezTo>
                <a:cubicBezTo>
                  <a:pt x="422910" y="17145"/>
                  <a:pt x="433754" y="7815"/>
                  <a:pt x="445477" y="0"/>
                </a:cubicBezTo>
                <a:cubicBezTo>
                  <a:pt x="483615" y="12712"/>
                  <a:pt x="485649" y="5393"/>
                  <a:pt x="504093" y="46893"/>
                </a:cubicBezTo>
                <a:cubicBezTo>
                  <a:pt x="514130" y="69477"/>
                  <a:pt x="527539" y="117231"/>
                  <a:pt x="527539" y="117231"/>
                </a:cubicBezTo>
                <a:cubicBezTo>
                  <a:pt x="633888" y="90644"/>
                  <a:pt x="507043" y="130900"/>
                  <a:pt x="633047" y="46893"/>
                </a:cubicBezTo>
                <a:lnTo>
                  <a:pt x="668216" y="23446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sp>
        <p:nvSpPr>
          <p:cNvPr id="24" name="Полилиния 23"/>
          <p:cNvSpPr/>
          <p:nvPr/>
        </p:nvSpPr>
        <p:spPr>
          <a:xfrm>
            <a:off x="2066809" y="3160437"/>
            <a:ext cx="891117" cy="164123"/>
          </a:xfrm>
          <a:custGeom>
            <a:avLst/>
            <a:gdLst>
              <a:gd name="connsiteX0" fmla="*/ 0 w 891117"/>
              <a:gd name="connsiteY0" fmla="*/ 140677 h 164123"/>
              <a:gd name="connsiteX1" fmla="*/ 11723 w 891117"/>
              <a:gd name="connsiteY1" fmla="*/ 70339 h 164123"/>
              <a:gd name="connsiteX2" fmla="*/ 23446 w 891117"/>
              <a:gd name="connsiteY2" fmla="*/ 23446 h 164123"/>
              <a:gd name="connsiteX3" fmla="*/ 58615 w 891117"/>
              <a:gd name="connsiteY3" fmla="*/ 11723 h 164123"/>
              <a:gd name="connsiteX4" fmla="*/ 105507 w 891117"/>
              <a:gd name="connsiteY4" fmla="*/ 46893 h 164123"/>
              <a:gd name="connsiteX5" fmla="*/ 140676 w 891117"/>
              <a:gd name="connsiteY5" fmla="*/ 58616 h 164123"/>
              <a:gd name="connsiteX6" fmla="*/ 164123 w 891117"/>
              <a:gd name="connsiteY6" fmla="*/ 93785 h 164123"/>
              <a:gd name="connsiteX7" fmla="*/ 234461 w 891117"/>
              <a:gd name="connsiteY7" fmla="*/ 140677 h 164123"/>
              <a:gd name="connsiteX8" fmla="*/ 257907 w 891117"/>
              <a:gd name="connsiteY8" fmla="*/ 70339 h 164123"/>
              <a:gd name="connsiteX9" fmla="*/ 269630 w 891117"/>
              <a:gd name="connsiteY9" fmla="*/ 35170 h 164123"/>
              <a:gd name="connsiteX10" fmla="*/ 293076 w 891117"/>
              <a:gd name="connsiteY10" fmla="*/ 0 h 164123"/>
              <a:gd name="connsiteX11" fmla="*/ 328246 w 891117"/>
              <a:gd name="connsiteY11" fmla="*/ 11723 h 164123"/>
              <a:gd name="connsiteX12" fmla="*/ 375138 w 891117"/>
              <a:gd name="connsiteY12" fmla="*/ 70339 h 164123"/>
              <a:gd name="connsiteX13" fmla="*/ 445476 w 891117"/>
              <a:gd name="connsiteY13" fmla="*/ 128954 h 164123"/>
              <a:gd name="connsiteX14" fmla="*/ 527538 w 891117"/>
              <a:gd name="connsiteY14" fmla="*/ 105508 h 164123"/>
              <a:gd name="connsiteX15" fmla="*/ 574430 w 891117"/>
              <a:gd name="connsiteY15" fmla="*/ 82062 h 164123"/>
              <a:gd name="connsiteX16" fmla="*/ 597876 w 891117"/>
              <a:gd name="connsiteY16" fmla="*/ 117231 h 164123"/>
              <a:gd name="connsiteX17" fmla="*/ 656492 w 891117"/>
              <a:gd name="connsiteY17" fmla="*/ 164123 h 164123"/>
              <a:gd name="connsiteX18" fmla="*/ 691661 w 891117"/>
              <a:gd name="connsiteY18" fmla="*/ 117231 h 164123"/>
              <a:gd name="connsiteX19" fmla="*/ 715107 w 891117"/>
              <a:gd name="connsiteY19" fmla="*/ 82062 h 164123"/>
              <a:gd name="connsiteX20" fmla="*/ 750276 w 891117"/>
              <a:gd name="connsiteY20" fmla="*/ 58616 h 164123"/>
              <a:gd name="connsiteX21" fmla="*/ 808892 w 891117"/>
              <a:gd name="connsiteY21" fmla="*/ 70339 h 164123"/>
              <a:gd name="connsiteX22" fmla="*/ 879230 w 891117"/>
              <a:gd name="connsiteY22" fmla="*/ 93785 h 164123"/>
              <a:gd name="connsiteX23" fmla="*/ 890953 w 891117"/>
              <a:gd name="connsiteY23" fmla="*/ 35170 h 164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91117" h="164123">
                <a:moveTo>
                  <a:pt x="0" y="140677"/>
                </a:moveTo>
                <a:cubicBezTo>
                  <a:pt x="3908" y="117231"/>
                  <a:pt x="7061" y="93647"/>
                  <a:pt x="11723" y="70339"/>
                </a:cubicBezTo>
                <a:cubicBezTo>
                  <a:pt x="14883" y="54540"/>
                  <a:pt x="13381" y="36027"/>
                  <a:pt x="23446" y="23446"/>
                </a:cubicBezTo>
                <a:cubicBezTo>
                  <a:pt x="31165" y="13797"/>
                  <a:pt x="46892" y="15631"/>
                  <a:pt x="58615" y="11723"/>
                </a:cubicBezTo>
                <a:cubicBezTo>
                  <a:pt x="74246" y="23446"/>
                  <a:pt x="88543" y="37199"/>
                  <a:pt x="105507" y="46893"/>
                </a:cubicBezTo>
                <a:cubicBezTo>
                  <a:pt x="116236" y="53024"/>
                  <a:pt x="131027" y="50897"/>
                  <a:pt x="140676" y="58616"/>
                </a:cubicBezTo>
                <a:cubicBezTo>
                  <a:pt x="151678" y="67418"/>
                  <a:pt x="153520" y="84507"/>
                  <a:pt x="164123" y="93785"/>
                </a:cubicBezTo>
                <a:cubicBezTo>
                  <a:pt x="185330" y="112341"/>
                  <a:pt x="234461" y="140677"/>
                  <a:pt x="234461" y="140677"/>
                </a:cubicBezTo>
                <a:lnTo>
                  <a:pt x="257907" y="70339"/>
                </a:lnTo>
                <a:cubicBezTo>
                  <a:pt x="261815" y="58616"/>
                  <a:pt x="262776" y="45452"/>
                  <a:pt x="269630" y="35170"/>
                </a:cubicBezTo>
                <a:lnTo>
                  <a:pt x="293076" y="0"/>
                </a:lnTo>
                <a:cubicBezTo>
                  <a:pt x="304799" y="3908"/>
                  <a:pt x="317650" y="5365"/>
                  <a:pt x="328246" y="11723"/>
                </a:cubicBezTo>
                <a:cubicBezTo>
                  <a:pt x="350981" y="25364"/>
                  <a:pt x="359166" y="51173"/>
                  <a:pt x="375138" y="70339"/>
                </a:cubicBezTo>
                <a:cubicBezTo>
                  <a:pt x="403345" y="104188"/>
                  <a:pt x="410896" y="105900"/>
                  <a:pt x="445476" y="128954"/>
                </a:cubicBezTo>
                <a:cubicBezTo>
                  <a:pt x="469273" y="123005"/>
                  <a:pt x="503992" y="115599"/>
                  <a:pt x="527538" y="105508"/>
                </a:cubicBezTo>
                <a:cubicBezTo>
                  <a:pt x="543601" y="98624"/>
                  <a:pt x="558799" y="89877"/>
                  <a:pt x="574430" y="82062"/>
                </a:cubicBezTo>
                <a:cubicBezTo>
                  <a:pt x="582245" y="93785"/>
                  <a:pt x="589074" y="106229"/>
                  <a:pt x="597876" y="117231"/>
                </a:cubicBezTo>
                <a:cubicBezTo>
                  <a:pt x="616966" y="141093"/>
                  <a:pt x="630381" y="146715"/>
                  <a:pt x="656492" y="164123"/>
                </a:cubicBezTo>
                <a:cubicBezTo>
                  <a:pt x="668215" y="148492"/>
                  <a:pt x="680305" y="133130"/>
                  <a:pt x="691661" y="117231"/>
                </a:cubicBezTo>
                <a:cubicBezTo>
                  <a:pt x="699850" y="105766"/>
                  <a:pt x="705144" y="92025"/>
                  <a:pt x="715107" y="82062"/>
                </a:cubicBezTo>
                <a:cubicBezTo>
                  <a:pt x="725070" y="72099"/>
                  <a:pt x="738553" y="66431"/>
                  <a:pt x="750276" y="58616"/>
                </a:cubicBezTo>
                <a:cubicBezTo>
                  <a:pt x="769815" y="62524"/>
                  <a:pt x="791070" y="61428"/>
                  <a:pt x="808892" y="70339"/>
                </a:cubicBezTo>
                <a:cubicBezTo>
                  <a:pt x="879143" y="105464"/>
                  <a:pt x="808697" y="117296"/>
                  <a:pt x="879230" y="93785"/>
                </a:cubicBezTo>
                <a:cubicBezTo>
                  <a:pt x="893424" y="51202"/>
                  <a:pt x="890953" y="70973"/>
                  <a:pt x="890953" y="3517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graphicFrame>
        <p:nvGraphicFramePr>
          <p:cNvPr id="25" name="Объект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8749355"/>
              </p:ext>
            </p:extLst>
          </p:nvPr>
        </p:nvGraphicFramePr>
        <p:xfrm>
          <a:off x="4580700" y="4005064"/>
          <a:ext cx="410210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Формула" r:id="rId8" imgW="1295280" imgH="203040" progId="Equation.3">
                  <p:embed/>
                </p:oleObj>
              </mc:Choice>
              <mc:Fallback>
                <p:oleObj name="Формула" r:id="rId8" imgW="1295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0700" y="4005064"/>
                        <a:ext cx="4102100" cy="641350"/>
                      </a:xfrm>
                      <a:prstGeom prst="rect">
                        <a:avLst/>
                      </a:prstGeom>
                      <a:solidFill>
                        <a:srgbClr val="3366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372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spect="1" noChangeArrowheads="1"/>
          </p:cNvSpPr>
          <p:nvPr/>
        </p:nvSpPr>
        <p:spPr bwMode="auto">
          <a:xfrm>
            <a:off x="0" y="-15761"/>
            <a:ext cx="9144000" cy="68707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№2</a:t>
            </a:r>
            <a:endParaRPr lang="en-US" sz="4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graphicFrame>
        <p:nvGraphicFramePr>
          <p:cNvPr id="922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8431188"/>
              </p:ext>
            </p:extLst>
          </p:nvPr>
        </p:nvGraphicFramePr>
        <p:xfrm>
          <a:off x="1697271" y="728787"/>
          <a:ext cx="5417979" cy="755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Формула" r:id="rId4" imgW="1269720" imgH="177480" progId="Equation.3">
                  <p:embed/>
                </p:oleObj>
              </mc:Choice>
              <mc:Fallback>
                <p:oleObj name="Формула" r:id="rId4" imgW="1269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7271" y="728787"/>
                        <a:ext cx="5417979" cy="755997"/>
                      </a:xfrm>
                      <a:prstGeom prst="rect">
                        <a:avLst/>
                      </a:prstGeom>
                      <a:solidFill>
                        <a:srgbClr val="3366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49716" y="3318083"/>
            <a:ext cx="36523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 </a:t>
            </a:r>
            <a:r>
              <a:rPr lang="ru-RU" sz="4400" dirty="0" smtClean="0"/>
              <a:t>-</a:t>
            </a:r>
            <a:r>
              <a:rPr lang="ru-RU" sz="4400" i="1" dirty="0" smtClean="0"/>
              <a:t>х </a:t>
            </a:r>
            <a:r>
              <a:rPr lang="ru-RU" sz="4400" dirty="0" smtClean="0"/>
              <a:t>= 50 - 44</a:t>
            </a:r>
            <a:endParaRPr lang="ru-RU" sz="4400" i="1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835696" y="1484784"/>
            <a:ext cx="28803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292080" y="1467326"/>
            <a:ext cx="3600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олилиния 11"/>
          <p:cNvSpPr/>
          <p:nvPr/>
        </p:nvSpPr>
        <p:spPr>
          <a:xfrm>
            <a:off x="2792991" y="1392331"/>
            <a:ext cx="365760" cy="102870"/>
          </a:xfrm>
          <a:custGeom>
            <a:avLst/>
            <a:gdLst>
              <a:gd name="connsiteX0" fmla="*/ 0 w 365760"/>
              <a:gd name="connsiteY0" fmla="*/ 91440 h 102870"/>
              <a:gd name="connsiteX1" fmla="*/ 57150 w 365760"/>
              <a:gd name="connsiteY1" fmla="*/ 57150 h 102870"/>
              <a:gd name="connsiteX2" fmla="*/ 102870 w 365760"/>
              <a:gd name="connsiteY2" fmla="*/ 34290 h 102870"/>
              <a:gd name="connsiteX3" fmla="*/ 137160 w 365760"/>
              <a:gd name="connsiteY3" fmla="*/ 11430 h 102870"/>
              <a:gd name="connsiteX4" fmla="*/ 182880 w 365760"/>
              <a:gd name="connsiteY4" fmla="*/ 0 h 102870"/>
              <a:gd name="connsiteX5" fmla="*/ 217170 w 365760"/>
              <a:gd name="connsiteY5" fmla="*/ 34290 h 102870"/>
              <a:gd name="connsiteX6" fmla="*/ 240030 w 365760"/>
              <a:gd name="connsiteY6" fmla="*/ 80010 h 102870"/>
              <a:gd name="connsiteX7" fmla="*/ 274320 w 365760"/>
              <a:gd name="connsiteY7" fmla="*/ 102870 h 102870"/>
              <a:gd name="connsiteX8" fmla="*/ 331470 w 365760"/>
              <a:gd name="connsiteY8" fmla="*/ 91440 h 102870"/>
              <a:gd name="connsiteX9" fmla="*/ 354330 w 365760"/>
              <a:gd name="connsiteY9" fmla="*/ 57150 h 102870"/>
              <a:gd name="connsiteX10" fmla="*/ 365760 w 365760"/>
              <a:gd name="connsiteY10" fmla="*/ 22860 h 102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5760" h="102870">
                <a:moveTo>
                  <a:pt x="0" y="91440"/>
                </a:moveTo>
                <a:cubicBezTo>
                  <a:pt x="19050" y="80010"/>
                  <a:pt x="37730" y="67939"/>
                  <a:pt x="57150" y="57150"/>
                </a:cubicBezTo>
                <a:cubicBezTo>
                  <a:pt x="72045" y="48875"/>
                  <a:pt x="88076" y="42744"/>
                  <a:pt x="102870" y="34290"/>
                </a:cubicBezTo>
                <a:cubicBezTo>
                  <a:pt x="114797" y="27474"/>
                  <a:pt x="124534" y="16841"/>
                  <a:pt x="137160" y="11430"/>
                </a:cubicBezTo>
                <a:cubicBezTo>
                  <a:pt x="151599" y="5242"/>
                  <a:pt x="167640" y="3810"/>
                  <a:pt x="182880" y="0"/>
                </a:cubicBezTo>
                <a:cubicBezTo>
                  <a:pt x="194310" y="11430"/>
                  <a:pt x="207775" y="21136"/>
                  <a:pt x="217170" y="34290"/>
                </a:cubicBezTo>
                <a:cubicBezTo>
                  <a:pt x="227074" y="48155"/>
                  <a:pt x="229122" y="66920"/>
                  <a:pt x="240030" y="80010"/>
                </a:cubicBezTo>
                <a:cubicBezTo>
                  <a:pt x="248824" y="90563"/>
                  <a:pt x="262890" y="95250"/>
                  <a:pt x="274320" y="102870"/>
                </a:cubicBezTo>
                <a:cubicBezTo>
                  <a:pt x="293370" y="99060"/>
                  <a:pt x="314602" y="101079"/>
                  <a:pt x="331470" y="91440"/>
                </a:cubicBezTo>
                <a:cubicBezTo>
                  <a:pt x="343397" y="84624"/>
                  <a:pt x="348187" y="69437"/>
                  <a:pt x="354330" y="57150"/>
                </a:cubicBezTo>
                <a:cubicBezTo>
                  <a:pt x="359718" y="46374"/>
                  <a:pt x="365760" y="22860"/>
                  <a:pt x="365760" y="2286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4006210" y="1347526"/>
            <a:ext cx="400051" cy="137160"/>
          </a:xfrm>
          <a:custGeom>
            <a:avLst/>
            <a:gdLst>
              <a:gd name="connsiteX0" fmla="*/ 0 w 400050"/>
              <a:gd name="connsiteY0" fmla="*/ 125730 h 137160"/>
              <a:gd name="connsiteX1" fmla="*/ 11430 w 400050"/>
              <a:gd name="connsiteY1" fmla="*/ 68580 h 137160"/>
              <a:gd name="connsiteX2" fmla="*/ 34290 w 400050"/>
              <a:gd name="connsiteY2" fmla="*/ 0 h 137160"/>
              <a:gd name="connsiteX3" fmla="*/ 114300 w 400050"/>
              <a:gd name="connsiteY3" fmla="*/ 45720 h 137160"/>
              <a:gd name="connsiteX4" fmla="*/ 137160 w 400050"/>
              <a:gd name="connsiteY4" fmla="*/ 80010 h 137160"/>
              <a:gd name="connsiteX5" fmla="*/ 182880 w 400050"/>
              <a:gd name="connsiteY5" fmla="*/ 91440 h 137160"/>
              <a:gd name="connsiteX6" fmla="*/ 217170 w 400050"/>
              <a:gd name="connsiteY6" fmla="*/ 102870 h 137160"/>
              <a:gd name="connsiteX7" fmla="*/ 251460 w 400050"/>
              <a:gd name="connsiteY7" fmla="*/ 91440 h 137160"/>
              <a:gd name="connsiteX8" fmla="*/ 262890 w 400050"/>
              <a:gd name="connsiteY8" fmla="*/ 57150 h 137160"/>
              <a:gd name="connsiteX9" fmla="*/ 285750 w 400050"/>
              <a:gd name="connsiteY9" fmla="*/ 22860 h 137160"/>
              <a:gd name="connsiteX10" fmla="*/ 308610 w 400050"/>
              <a:gd name="connsiteY10" fmla="*/ 57150 h 137160"/>
              <a:gd name="connsiteX11" fmla="*/ 331470 w 400050"/>
              <a:gd name="connsiteY11" fmla="*/ 102870 h 137160"/>
              <a:gd name="connsiteX12" fmla="*/ 365760 w 400050"/>
              <a:gd name="connsiteY12" fmla="*/ 137160 h 137160"/>
              <a:gd name="connsiteX13" fmla="*/ 400050 w 400050"/>
              <a:gd name="connsiteY13" fmla="*/ 80010 h 13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00050" h="137160">
                <a:moveTo>
                  <a:pt x="0" y="125730"/>
                </a:moveTo>
                <a:cubicBezTo>
                  <a:pt x="3810" y="106680"/>
                  <a:pt x="6318" y="87323"/>
                  <a:pt x="11430" y="68580"/>
                </a:cubicBezTo>
                <a:cubicBezTo>
                  <a:pt x="17770" y="45333"/>
                  <a:pt x="34290" y="0"/>
                  <a:pt x="34290" y="0"/>
                </a:cubicBezTo>
                <a:cubicBezTo>
                  <a:pt x="52219" y="8965"/>
                  <a:pt x="98144" y="29564"/>
                  <a:pt x="114300" y="45720"/>
                </a:cubicBezTo>
                <a:cubicBezTo>
                  <a:pt x="124014" y="55434"/>
                  <a:pt x="125730" y="72390"/>
                  <a:pt x="137160" y="80010"/>
                </a:cubicBezTo>
                <a:cubicBezTo>
                  <a:pt x="150231" y="88724"/>
                  <a:pt x="167775" y="87124"/>
                  <a:pt x="182880" y="91440"/>
                </a:cubicBezTo>
                <a:cubicBezTo>
                  <a:pt x="194465" y="94750"/>
                  <a:pt x="205740" y="99060"/>
                  <a:pt x="217170" y="102870"/>
                </a:cubicBezTo>
                <a:cubicBezTo>
                  <a:pt x="228600" y="99060"/>
                  <a:pt x="242941" y="99959"/>
                  <a:pt x="251460" y="91440"/>
                </a:cubicBezTo>
                <a:cubicBezTo>
                  <a:pt x="259979" y="82921"/>
                  <a:pt x="257502" y="67926"/>
                  <a:pt x="262890" y="57150"/>
                </a:cubicBezTo>
                <a:cubicBezTo>
                  <a:pt x="269033" y="44863"/>
                  <a:pt x="278130" y="34290"/>
                  <a:pt x="285750" y="22860"/>
                </a:cubicBezTo>
                <a:cubicBezTo>
                  <a:pt x="293370" y="34290"/>
                  <a:pt x="301794" y="45223"/>
                  <a:pt x="308610" y="57150"/>
                </a:cubicBezTo>
                <a:cubicBezTo>
                  <a:pt x="317064" y="71944"/>
                  <a:pt x="321566" y="89005"/>
                  <a:pt x="331470" y="102870"/>
                </a:cubicBezTo>
                <a:cubicBezTo>
                  <a:pt x="340865" y="116024"/>
                  <a:pt x="354330" y="125730"/>
                  <a:pt x="365760" y="137160"/>
                </a:cubicBezTo>
                <a:cubicBezTo>
                  <a:pt x="393346" y="95781"/>
                  <a:pt x="382477" y="115157"/>
                  <a:pt x="400050" y="8001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1619672" y="2305672"/>
            <a:ext cx="3441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 </a:t>
            </a:r>
            <a:r>
              <a:rPr lang="ru-RU" sz="4400" dirty="0" smtClean="0"/>
              <a:t>-</a:t>
            </a:r>
            <a:r>
              <a:rPr lang="ru-RU" sz="4400" i="1" dirty="0" smtClean="0"/>
              <a:t>х </a:t>
            </a:r>
            <a:r>
              <a:rPr lang="ru-RU" sz="4400" dirty="0" smtClean="0"/>
              <a:t>+ 44 =50</a:t>
            </a:r>
            <a:endParaRPr lang="ru-RU" sz="4400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1442163" y="4149080"/>
            <a:ext cx="1683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 </a:t>
            </a:r>
            <a:r>
              <a:rPr lang="ru-RU" sz="4400" dirty="0" smtClean="0"/>
              <a:t>-</a:t>
            </a:r>
            <a:r>
              <a:rPr lang="ru-RU" sz="4400" i="1" dirty="0" smtClean="0"/>
              <a:t>х </a:t>
            </a:r>
            <a:r>
              <a:rPr lang="ru-RU" sz="4400" dirty="0" smtClean="0"/>
              <a:t>= 6</a:t>
            </a:r>
            <a:endParaRPr lang="ru-RU" sz="4400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1440533" y="5138488"/>
            <a:ext cx="1683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 </a:t>
            </a:r>
            <a:r>
              <a:rPr lang="ru-RU" sz="4400" i="1" dirty="0" smtClean="0"/>
              <a:t>х </a:t>
            </a:r>
            <a:r>
              <a:rPr lang="ru-RU" sz="4400" dirty="0" smtClean="0"/>
              <a:t>= -6</a:t>
            </a:r>
            <a:endParaRPr lang="ru-RU" sz="44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4047505" y="5403569"/>
            <a:ext cx="4454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Ответ: при х = -6</a:t>
            </a:r>
            <a:endParaRPr lang="ru-RU" sz="4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204398" y="115836"/>
            <a:ext cx="4571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Раскроем скобки:</a:t>
            </a:r>
            <a:endParaRPr lang="ru-RU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1316831" y="1681652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Приведём подобные слагаемые:</a:t>
            </a:r>
            <a:endParaRPr lang="ru-RU" sz="4000" dirty="0"/>
          </a:p>
        </p:txBody>
      </p:sp>
      <p:pic>
        <p:nvPicPr>
          <p:cNvPr id="1061" name="Picture 3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094" y="114344"/>
            <a:ext cx="2781012" cy="57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576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 animBg="1"/>
      <p:bldP spid="13" grpId="0" animBg="1"/>
      <p:bldP spid="22" grpId="0"/>
      <p:bldP spid="23" grpId="0"/>
      <p:bldP spid="24" grpId="0"/>
      <p:bldP spid="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spect="1" noChangeArrowheads="1"/>
          </p:cNvSpPr>
          <p:nvPr/>
        </p:nvSpPr>
        <p:spPr bwMode="auto">
          <a:xfrm>
            <a:off x="24600" y="-18425"/>
            <a:ext cx="9144000" cy="68707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/>
          <a:lstStyle/>
          <a:p>
            <a:pPr defTabSz="91430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2291" name="Rectangle 3"/>
          <p:cNvSpPr>
            <a:spLocks noChangeAspect="1" noChangeArrowheads="1"/>
          </p:cNvSpPr>
          <p:nvPr/>
        </p:nvSpPr>
        <p:spPr bwMode="auto">
          <a:xfrm>
            <a:off x="46041" y="3429000"/>
            <a:ext cx="9144000" cy="3427413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pPr algn="ctr" defTabSz="91430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2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graphicFrame>
        <p:nvGraphicFramePr>
          <p:cNvPr id="922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1696806"/>
              </p:ext>
            </p:extLst>
          </p:nvPr>
        </p:nvGraphicFramePr>
        <p:xfrm>
          <a:off x="1747736" y="134540"/>
          <a:ext cx="6512623" cy="7127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Формула" r:id="rId4" imgW="1854000" imgH="203040" progId="Equation.3">
                  <p:embed/>
                </p:oleObj>
              </mc:Choice>
              <mc:Fallback>
                <p:oleObj name="Формула" r:id="rId4" imgW="18540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7736" y="134540"/>
                        <a:ext cx="6512623" cy="712739"/>
                      </a:xfrm>
                      <a:prstGeom prst="rect">
                        <a:avLst/>
                      </a:prstGeom>
                      <a:solidFill>
                        <a:srgbClr val="3366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9552" y="973387"/>
                <a:ext cx="8064896" cy="769431"/>
              </a:xfrm>
              <a:prstGeom prst="rect">
                <a:avLst/>
              </a:prstGeom>
              <a:noFill/>
            </p:spPr>
            <p:txBody>
              <a:bodyPr wrap="square" lIns="91430" tIns="45715" rIns="91430" bIns="45715" rtlCol="0">
                <a:spAutoFit/>
              </a:bodyPr>
              <a:lstStyle/>
              <a:p>
                <a:pPr defTabSz="914305"/>
                <a:r>
                  <a:rPr lang="ru-RU" sz="4400" i="1" dirty="0" smtClean="0">
                    <a:solidFill>
                      <a:srgbClr val="000000"/>
                    </a:solidFill>
                  </a:rPr>
                  <a:t>=6+2х-3х-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40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ru-RU" sz="4400" i="1" dirty="0">
                            <a:solidFill>
                              <a:srgbClr val="000000"/>
                            </a:solidFill>
                          </a:rPr>
                          <m:t>х</m:t>
                        </m:r>
                      </m:e>
                      <m:sup>
                        <m:r>
                          <a:rPr lang="ru-RU" sz="44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4400" i="1" dirty="0" smtClean="0">
                    <a:solidFill>
                      <a:srgbClr val="000000"/>
                    </a:solidFill>
                  </a:rPr>
                  <a:t>+20-4х-5х+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4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ru-RU" sz="4400" i="1" dirty="0">
                            <a:solidFill>
                              <a:srgbClr val="000000"/>
                            </a:solidFill>
                          </a:rPr>
                          <m:t>х</m:t>
                        </m:r>
                      </m:e>
                      <m:sup>
                        <m:r>
                          <a:rPr lang="ru-RU" sz="4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4400" i="1" dirty="0" smtClean="0">
                    <a:solidFill>
                      <a:srgbClr val="000000"/>
                    </a:solidFill>
                  </a:rPr>
                  <a:t>=</a:t>
                </a:r>
                <a:endParaRPr lang="ru-RU" sz="4400" i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973387"/>
                <a:ext cx="8064896" cy="769431"/>
              </a:xfrm>
              <a:prstGeom prst="rect">
                <a:avLst/>
              </a:prstGeom>
              <a:blipFill rotWithShape="1">
                <a:blip r:embed="rId6"/>
                <a:stretch>
                  <a:fillRect l="-3101" t="-15079" b="-380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51520" y="1916832"/>
                <a:ext cx="8640960" cy="1136840"/>
              </a:xfrm>
              <a:prstGeom prst="rect">
                <a:avLst/>
              </a:prstGeom>
              <a:noFill/>
            </p:spPr>
            <p:txBody>
              <a:bodyPr wrap="square" lIns="91430" tIns="45715" rIns="91430" bIns="45715" rtlCol="0">
                <a:spAutoFit/>
              </a:bodyPr>
              <a:lstStyle/>
              <a:p>
                <a:pPr defTabSz="914305"/>
                <a:r>
                  <a:rPr lang="ru-RU" sz="4800" dirty="0" smtClean="0">
                    <a:solidFill>
                      <a:srgbClr val="000000"/>
                    </a:solidFill>
                  </a:rPr>
                  <a:t>=-</a:t>
                </a:r>
                <a:r>
                  <a:rPr lang="ru-RU" sz="4400" dirty="0" smtClean="0">
                    <a:solidFill>
                      <a:srgbClr val="000000"/>
                    </a:solidFill>
                  </a:rPr>
                  <a:t>10х+ 26=-10</a:t>
                </a:r>
                <a:r>
                  <a:rPr lang="he-IL" sz="4400" dirty="0" smtClean="0">
                    <a:solidFill>
                      <a:srgbClr val="000000"/>
                    </a:solidFill>
                    <a:latin typeface="Tahoma"/>
                    <a:cs typeface="Tahoma"/>
                  </a:rPr>
                  <a:t>ּ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44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ru-RU" sz="44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20</m:t>
                        </m:r>
                      </m:den>
                    </m:f>
                  </m:oMath>
                </a14:m>
                <a:r>
                  <a:rPr lang="ru-RU" sz="4400" i="1" dirty="0" smtClean="0">
                    <a:solidFill>
                      <a:srgbClr val="000000"/>
                    </a:solidFill>
                  </a:rPr>
                  <a:t>+26=-</a:t>
                </a:r>
                <a:r>
                  <a:rPr lang="ru-RU" sz="48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8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4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ru-RU" sz="4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ru-RU" sz="4800" b="0" i="1" smtClean="0">
                        <a:solidFill>
                          <a:srgbClr val="000000"/>
                        </a:solidFill>
                        <a:latin typeface="Cambria Math"/>
                      </a:rPr>
                      <m:t>+26=</m:t>
                    </m:r>
                  </m:oMath>
                </a14:m>
                <a:endParaRPr lang="ru-RU" sz="4400" i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916832"/>
                <a:ext cx="8640960" cy="1136840"/>
              </a:xfrm>
              <a:prstGeom prst="rect">
                <a:avLst/>
              </a:prstGeom>
              <a:blipFill rotWithShape="1">
                <a:blip r:embed="rId7"/>
                <a:stretch>
                  <a:fillRect l="-3173" b="-128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5340568"/>
              </p:ext>
            </p:extLst>
          </p:nvPr>
        </p:nvGraphicFramePr>
        <p:xfrm>
          <a:off x="971600" y="3356992"/>
          <a:ext cx="4300538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Формула" r:id="rId8" imgW="1117440" imgH="203040" progId="Equation.3">
                  <p:embed/>
                </p:oleObj>
              </mc:Choice>
              <mc:Fallback>
                <p:oleObj name="Формула" r:id="rId8" imgW="11174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3356992"/>
                        <a:ext cx="4300538" cy="781050"/>
                      </a:xfrm>
                      <a:prstGeom prst="rect">
                        <a:avLst/>
                      </a:prstGeom>
                      <a:solidFill>
                        <a:srgbClr val="3366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3104682" y="1622371"/>
            <a:ext cx="28803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372200" y="1634939"/>
            <a:ext cx="3600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олилиния 11"/>
          <p:cNvSpPr/>
          <p:nvPr/>
        </p:nvSpPr>
        <p:spPr>
          <a:xfrm>
            <a:off x="1691680" y="1610898"/>
            <a:ext cx="365760" cy="102870"/>
          </a:xfrm>
          <a:custGeom>
            <a:avLst/>
            <a:gdLst>
              <a:gd name="connsiteX0" fmla="*/ 0 w 365760"/>
              <a:gd name="connsiteY0" fmla="*/ 91440 h 102870"/>
              <a:gd name="connsiteX1" fmla="*/ 57150 w 365760"/>
              <a:gd name="connsiteY1" fmla="*/ 57150 h 102870"/>
              <a:gd name="connsiteX2" fmla="*/ 102870 w 365760"/>
              <a:gd name="connsiteY2" fmla="*/ 34290 h 102870"/>
              <a:gd name="connsiteX3" fmla="*/ 137160 w 365760"/>
              <a:gd name="connsiteY3" fmla="*/ 11430 h 102870"/>
              <a:gd name="connsiteX4" fmla="*/ 182880 w 365760"/>
              <a:gd name="connsiteY4" fmla="*/ 0 h 102870"/>
              <a:gd name="connsiteX5" fmla="*/ 217170 w 365760"/>
              <a:gd name="connsiteY5" fmla="*/ 34290 h 102870"/>
              <a:gd name="connsiteX6" fmla="*/ 240030 w 365760"/>
              <a:gd name="connsiteY6" fmla="*/ 80010 h 102870"/>
              <a:gd name="connsiteX7" fmla="*/ 274320 w 365760"/>
              <a:gd name="connsiteY7" fmla="*/ 102870 h 102870"/>
              <a:gd name="connsiteX8" fmla="*/ 331470 w 365760"/>
              <a:gd name="connsiteY8" fmla="*/ 91440 h 102870"/>
              <a:gd name="connsiteX9" fmla="*/ 354330 w 365760"/>
              <a:gd name="connsiteY9" fmla="*/ 57150 h 102870"/>
              <a:gd name="connsiteX10" fmla="*/ 365760 w 365760"/>
              <a:gd name="connsiteY10" fmla="*/ 22860 h 102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5760" h="102870">
                <a:moveTo>
                  <a:pt x="0" y="91440"/>
                </a:moveTo>
                <a:cubicBezTo>
                  <a:pt x="19050" y="80010"/>
                  <a:pt x="37730" y="67939"/>
                  <a:pt x="57150" y="57150"/>
                </a:cubicBezTo>
                <a:cubicBezTo>
                  <a:pt x="72045" y="48875"/>
                  <a:pt x="88076" y="42744"/>
                  <a:pt x="102870" y="34290"/>
                </a:cubicBezTo>
                <a:cubicBezTo>
                  <a:pt x="114797" y="27474"/>
                  <a:pt x="124534" y="16841"/>
                  <a:pt x="137160" y="11430"/>
                </a:cubicBezTo>
                <a:cubicBezTo>
                  <a:pt x="151599" y="5242"/>
                  <a:pt x="167640" y="3810"/>
                  <a:pt x="182880" y="0"/>
                </a:cubicBezTo>
                <a:cubicBezTo>
                  <a:pt x="194310" y="11430"/>
                  <a:pt x="207775" y="21136"/>
                  <a:pt x="217170" y="34290"/>
                </a:cubicBezTo>
                <a:cubicBezTo>
                  <a:pt x="227074" y="48155"/>
                  <a:pt x="229122" y="66920"/>
                  <a:pt x="240030" y="80010"/>
                </a:cubicBezTo>
                <a:cubicBezTo>
                  <a:pt x="248824" y="90563"/>
                  <a:pt x="262890" y="95250"/>
                  <a:pt x="274320" y="102870"/>
                </a:cubicBezTo>
                <a:cubicBezTo>
                  <a:pt x="293370" y="99060"/>
                  <a:pt x="314602" y="101079"/>
                  <a:pt x="331470" y="91440"/>
                </a:cubicBezTo>
                <a:cubicBezTo>
                  <a:pt x="343397" y="84624"/>
                  <a:pt x="348187" y="69437"/>
                  <a:pt x="354330" y="57150"/>
                </a:cubicBezTo>
                <a:cubicBezTo>
                  <a:pt x="359718" y="46374"/>
                  <a:pt x="365760" y="22860"/>
                  <a:pt x="365760" y="2286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0" tIns="45715" rIns="91430" bIns="45715" rtlCol="0" anchor="ctr"/>
          <a:lstStyle/>
          <a:p>
            <a:pPr algn="ctr" defTabSz="914305"/>
            <a:endParaRPr lang="ru-RU">
              <a:solidFill>
                <a:srgbClr val="000000"/>
              </a:solidFill>
            </a:endParaRPr>
          </a:p>
        </p:txBody>
      </p:sp>
      <p:sp>
        <p:nvSpPr>
          <p:cNvPr id="13" name="Полилиния 12"/>
          <p:cNvSpPr/>
          <p:nvPr/>
        </p:nvSpPr>
        <p:spPr>
          <a:xfrm>
            <a:off x="2472007" y="1593753"/>
            <a:ext cx="400050" cy="137160"/>
          </a:xfrm>
          <a:custGeom>
            <a:avLst/>
            <a:gdLst>
              <a:gd name="connsiteX0" fmla="*/ 0 w 400050"/>
              <a:gd name="connsiteY0" fmla="*/ 125730 h 137160"/>
              <a:gd name="connsiteX1" fmla="*/ 11430 w 400050"/>
              <a:gd name="connsiteY1" fmla="*/ 68580 h 137160"/>
              <a:gd name="connsiteX2" fmla="*/ 34290 w 400050"/>
              <a:gd name="connsiteY2" fmla="*/ 0 h 137160"/>
              <a:gd name="connsiteX3" fmla="*/ 114300 w 400050"/>
              <a:gd name="connsiteY3" fmla="*/ 45720 h 137160"/>
              <a:gd name="connsiteX4" fmla="*/ 137160 w 400050"/>
              <a:gd name="connsiteY4" fmla="*/ 80010 h 137160"/>
              <a:gd name="connsiteX5" fmla="*/ 182880 w 400050"/>
              <a:gd name="connsiteY5" fmla="*/ 91440 h 137160"/>
              <a:gd name="connsiteX6" fmla="*/ 217170 w 400050"/>
              <a:gd name="connsiteY6" fmla="*/ 102870 h 137160"/>
              <a:gd name="connsiteX7" fmla="*/ 251460 w 400050"/>
              <a:gd name="connsiteY7" fmla="*/ 91440 h 137160"/>
              <a:gd name="connsiteX8" fmla="*/ 262890 w 400050"/>
              <a:gd name="connsiteY8" fmla="*/ 57150 h 137160"/>
              <a:gd name="connsiteX9" fmla="*/ 285750 w 400050"/>
              <a:gd name="connsiteY9" fmla="*/ 22860 h 137160"/>
              <a:gd name="connsiteX10" fmla="*/ 308610 w 400050"/>
              <a:gd name="connsiteY10" fmla="*/ 57150 h 137160"/>
              <a:gd name="connsiteX11" fmla="*/ 331470 w 400050"/>
              <a:gd name="connsiteY11" fmla="*/ 102870 h 137160"/>
              <a:gd name="connsiteX12" fmla="*/ 365760 w 400050"/>
              <a:gd name="connsiteY12" fmla="*/ 137160 h 137160"/>
              <a:gd name="connsiteX13" fmla="*/ 400050 w 400050"/>
              <a:gd name="connsiteY13" fmla="*/ 80010 h 13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00050" h="137160">
                <a:moveTo>
                  <a:pt x="0" y="125730"/>
                </a:moveTo>
                <a:cubicBezTo>
                  <a:pt x="3810" y="106680"/>
                  <a:pt x="6318" y="87323"/>
                  <a:pt x="11430" y="68580"/>
                </a:cubicBezTo>
                <a:cubicBezTo>
                  <a:pt x="17770" y="45333"/>
                  <a:pt x="34290" y="0"/>
                  <a:pt x="34290" y="0"/>
                </a:cubicBezTo>
                <a:cubicBezTo>
                  <a:pt x="52219" y="8965"/>
                  <a:pt x="98144" y="29564"/>
                  <a:pt x="114300" y="45720"/>
                </a:cubicBezTo>
                <a:cubicBezTo>
                  <a:pt x="124014" y="55434"/>
                  <a:pt x="125730" y="72390"/>
                  <a:pt x="137160" y="80010"/>
                </a:cubicBezTo>
                <a:cubicBezTo>
                  <a:pt x="150231" y="88724"/>
                  <a:pt x="167775" y="87124"/>
                  <a:pt x="182880" y="91440"/>
                </a:cubicBezTo>
                <a:cubicBezTo>
                  <a:pt x="194465" y="94750"/>
                  <a:pt x="205740" y="99060"/>
                  <a:pt x="217170" y="102870"/>
                </a:cubicBezTo>
                <a:cubicBezTo>
                  <a:pt x="228600" y="99060"/>
                  <a:pt x="242941" y="99959"/>
                  <a:pt x="251460" y="91440"/>
                </a:cubicBezTo>
                <a:cubicBezTo>
                  <a:pt x="259979" y="82921"/>
                  <a:pt x="257502" y="67926"/>
                  <a:pt x="262890" y="57150"/>
                </a:cubicBezTo>
                <a:cubicBezTo>
                  <a:pt x="269033" y="44863"/>
                  <a:pt x="278130" y="34290"/>
                  <a:pt x="285750" y="22860"/>
                </a:cubicBezTo>
                <a:cubicBezTo>
                  <a:pt x="293370" y="34290"/>
                  <a:pt x="301794" y="45223"/>
                  <a:pt x="308610" y="57150"/>
                </a:cubicBezTo>
                <a:cubicBezTo>
                  <a:pt x="317064" y="71944"/>
                  <a:pt x="321566" y="89005"/>
                  <a:pt x="331470" y="102870"/>
                </a:cubicBezTo>
                <a:cubicBezTo>
                  <a:pt x="340865" y="116024"/>
                  <a:pt x="354330" y="125730"/>
                  <a:pt x="365760" y="137160"/>
                </a:cubicBezTo>
                <a:cubicBezTo>
                  <a:pt x="393346" y="95781"/>
                  <a:pt x="382477" y="115157"/>
                  <a:pt x="400050" y="8001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0" tIns="45715" rIns="91430" bIns="45715" rtlCol="0" anchor="ctr"/>
          <a:lstStyle/>
          <a:p>
            <a:pPr algn="ctr" defTabSz="914305"/>
            <a:endParaRPr lang="ru-RU">
              <a:solidFill>
                <a:srgbClr val="000000"/>
              </a:solidFill>
            </a:endParaRPr>
          </a:p>
        </p:txBody>
      </p:sp>
      <p:sp>
        <p:nvSpPr>
          <p:cNvPr id="18" name="Полилиния 17"/>
          <p:cNvSpPr/>
          <p:nvPr/>
        </p:nvSpPr>
        <p:spPr>
          <a:xfrm>
            <a:off x="4713581" y="1597860"/>
            <a:ext cx="400050" cy="137160"/>
          </a:xfrm>
          <a:custGeom>
            <a:avLst/>
            <a:gdLst>
              <a:gd name="connsiteX0" fmla="*/ 0 w 400050"/>
              <a:gd name="connsiteY0" fmla="*/ 125730 h 137160"/>
              <a:gd name="connsiteX1" fmla="*/ 11430 w 400050"/>
              <a:gd name="connsiteY1" fmla="*/ 68580 h 137160"/>
              <a:gd name="connsiteX2" fmla="*/ 34290 w 400050"/>
              <a:gd name="connsiteY2" fmla="*/ 0 h 137160"/>
              <a:gd name="connsiteX3" fmla="*/ 114300 w 400050"/>
              <a:gd name="connsiteY3" fmla="*/ 45720 h 137160"/>
              <a:gd name="connsiteX4" fmla="*/ 137160 w 400050"/>
              <a:gd name="connsiteY4" fmla="*/ 80010 h 137160"/>
              <a:gd name="connsiteX5" fmla="*/ 182880 w 400050"/>
              <a:gd name="connsiteY5" fmla="*/ 91440 h 137160"/>
              <a:gd name="connsiteX6" fmla="*/ 217170 w 400050"/>
              <a:gd name="connsiteY6" fmla="*/ 102870 h 137160"/>
              <a:gd name="connsiteX7" fmla="*/ 251460 w 400050"/>
              <a:gd name="connsiteY7" fmla="*/ 91440 h 137160"/>
              <a:gd name="connsiteX8" fmla="*/ 262890 w 400050"/>
              <a:gd name="connsiteY8" fmla="*/ 57150 h 137160"/>
              <a:gd name="connsiteX9" fmla="*/ 285750 w 400050"/>
              <a:gd name="connsiteY9" fmla="*/ 22860 h 137160"/>
              <a:gd name="connsiteX10" fmla="*/ 308610 w 400050"/>
              <a:gd name="connsiteY10" fmla="*/ 57150 h 137160"/>
              <a:gd name="connsiteX11" fmla="*/ 331470 w 400050"/>
              <a:gd name="connsiteY11" fmla="*/ 102870 h 137160"/>
              <a:gd name="connsiteX12" fmla="*/ 365760 w 400050"/>
              <a:gd name="connsiteY12" fmla="*/ 137160 h 137160"/>
              <a:gd name="connsiteX13" fmla="*/ 400050 w 400050"/>
              <a:gd name="connsiteY13" fmla="*/ 80010 h 13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00050" h="137160">
                <a:moveTo>
                  <a:pt x="0" y="125730"/>
                </a:moveTo>
                <a:cubicBezTo>
                  <a:pt x="3810" y="106680"/>
                  <a:pt x="6318" y="87323"/>
                  <a:pt x="11430" y="68580"/>
                </a:cubicBezTo>
                <a:cubicBezTo>
                  <a:pt x="17770" y="45333"/>
                  <a:pt x="34290" y="0"/>
                  <a:pt x="34290" y="0"/>
                </a:cubicBezTo>
                <a:cubicBezTo>
                  <a:pt x="52219" y="8965"/>
                  <a:pt x="98144" y="29564"/>
                  <a:pt x="114300" y="45720"/>
                </a:cubicBezTo>
                <a:cubicBezTo>
                  <a:pt x="124014" y="55434"/>
                  <a:pt x="125730" y="72390"/>
                  <a:pt x="137160" y="80010"/>
                </a:cubicBezTo>
                <a:cubicBezTo>
                  <a:pt x="150231" y="88724"/>
                  <a:pt x="167775" y="87124"/>
                  <a:pt x="182880" y="91440"/>
                </a:cubicBezTo>
                <a:cubicBezTo>
                  <a:pt x="194465" y="94750"/>
                  <a:pt x="205740" y="99060"/>
                  <a:pt x="217170" y="102870"/>
                </a:cubicBezTo>
                <a:cubicBezTo>
                  <a:pt x="228600" y="99060"/>
                  <a:pt x="242941" y="99959"/>
                  <a:pt x="251460" y="91440"/>
                </a:cubicBezTo>
                <a:cubicBezTo>
                  <a:pt x="259979" y="82921"/>
                  <a:pt x="257502" y="67926"/>
                  <a:pt x="262890" y="57150"/>
                </a:cubicBezTo>
                <a:cubicBezTo>
                  <a:pt x="269033" y="44863"/>
                  <a:pt x="278130" y="34290"/>
                  <a:pt x="285750" y="22860"/>
                </a:cubicBezTo>
                <a:cubicBezTo>
                  <a:pt x="293370" y="34290"/>
                  <a:pt x="301794" y="45223"/>
                  <a:pt x="308610" y="57150"/>
                </a:cubicBezTo>
                <a:cubicBezTo>
                  <a:pt x="317064" y="71944"/>
                  <a:pt x="321566" y="89005"/>
                  <a:pt x="331470" y="102870"/>
                </a:cubicBezTo>
                <a:cubicBezTo>
                  <a:pt x="340865" y="116024"/>
                  <a:pt x="354330" y="125730"/>
                  <a:pt x="365760" y="137160"/>
                </a:cubicBezTo>
                <a:cubicBezTo>
                  <a:pt x="393346" y="95781"/>
                  <a:pt x="382477" y="115157"/>
                  <a:pt x="400050" y="8001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0" tIns="45715" rIns="91430" bIns="45715" rtlCol="0" anchor="ctr"/>
          <a:lstStyle/>
          <a:p>
            <a:pPr algn="ctr" defTabSz="914305"/>
            <a:endParaRPr lang="ru-RU">
              <a:solidFill>
                <a:srgbClr val="000000"/>
              </a:solidFill>
            </a:endParaRPr>
          </a:p>
        </p:txBody>
      </p:sp>
      <p:sp>
        <p:nvSpPr>
          <p:cNvPr id="19" name="Полилиния 18"/>
          <p:cNvSpPr/>
          <p:nvPr/>
        </p:nvSpPr>
        <p:spPr>
          <a:xfrm>
            <a:off x="5404098" y="1566359"/>
            <a:ext cx="400050" cy="137160"/>
          </a:xfrm>
          <a:custGeom>
            <a:avLst/>
            <a:gdLst>
              <a:gd name="connsiteX0" fmla="*/ 0 w 400050"/>
              <a:gd name="connsiteY0" fmla="*/ 125730 h 137160"/>
              <a:gd name="connsiteX1" fmla="*/ 11430 w 400050"/>
              <a:gd name="connsiteY1" fmla="*/ 68580 h 137160"/>
              <a:gd name="connsiteX2" fmla="*/ 34290 w 400050"/>
              <a:gd name="connsiteY2" fmla="*/ 0 h 137160"/>
              <a:gd name="connsiteX3" fmla="*/ 114300 w 400050"/>
              <a:gd name="connsiteY3" fmla="*/ 45720 h 137160"/>
              <a:gd name="connsiteX4" fmla="*/ 137160 w 400050"/>
              <a:gd name="connsiteY4" fmla="*/ 80010 h 137160"/>
              <a:gd name="connsiteX5" fmla="*/ 182880 w 400050"/>
              <a:gd name="connsiteY5" fmla="*/ 91440 h 137160"/>
              <a:gd name="connsiteX6" fmla="*/ 217170 w 400050"/>
              <a:gd name="connsiteY6" fmla="*/ 102870 h 137160"/>
              <a:gd name="connsiteX7" fmla="*/ 251460 w 400050"/>
              <a:gd name="connsiteY7" fmla="*/ 91440 h 137160"/>
              <a:gd name="connsiteX8" fmla="*/ 262890 w 400050"/>
              <a:gd name="connsiteY8" fmla="*/ 57150 h 137160"/>
              <a:gd name="connsiteX9" fmla="*/ 285750 w 400050"/>
              <a:gd name="connsiteY9" fmla="*/ 22860 h 137160"/>
              <a:gd name="connsiteX10" fmla="*/ 308610 w 400050"/>
              <a:gd name="connsiteY10" fmla="*/ 57150 h 137160"/>
              <a:gd name="connsiteX11" fmla="*/ 331470 w 400050"/>
              <a:gd name="connsiteY11" fmla="*/ 102870 h 137160"/>
              <a:gd name="connsiteX12" fmla="*/ 365760 w 400050"/>
              <a:gd name="connsiteY12" fmla="*/ 137160 h 137160"/>
              <a:gd name="connsiteX13" fmla="*/ 400050 w 400050"/>
              <a:gd name="connsiteY13" fmla="*/ 80010 h 13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00050" h="137160">
                <a:moveTo>
                  <a:pt x="0" y="125730"/>
                </a:moveTo>
                <a:cubicBezTo>
                  <a:pt x="3810" y="106680"/>
                  <a:pt x="6318" y="87323"/>
                  <a:pt x="11430" y="68580"/>
                </a:cubicBezTo>
                <a:cubicBezTo>
                  <a:pt x="17770" y="45333"/>
                  <a:pt x="34290" y="0"/>
                  <a:pt x="34290" y="0"/>
                </a:cubicBezTo>
                <a:cubicBezTo>
                  <a:pt x="52219" y="8965"/>
                  <a:pt x="98144" y="29564"/>
                  <a:pt x="114300" y="45720"/>
                </a:cubicBezTo>
                <a:cubicBezTo>
                  <a:pt x="124014" y="55434"/>
                  <a:pt x="125730" y="72390"/>
                  <a:pt x="137160" y="80010"/>
                </a:cubicBezTo>
                <a:cubicBezTo>
                  <a:pt x="150231" y="88724"/>
                  <a:pt x="167775" y="87124"/>
                  <a:pt x="182880" y="91440"/>
                </a:cubicBezTo>
                <a:cubicBezTo>
                  <a:pt x="194465" y="94750"/>
                  <a:pt x="205740" y="99060"/>
                  <a:pt x="217170" y="102870"/>
                </a:cubicBezTo>
                <a:cubicBezTo>
                  <a:pt x="228600" y="99060"/>
                  <a:pt x="242941" y="99959"/>
                  <a:pt x="251460" y="91440"/>
                </a:cubicBezTo>
                <a:cubicBezTo>
                  <a:pt x="259979" y="82921"/>
                  <a:pt x="257502" y="67926"/>
                  <a:pt x="262890" y="57150"/>
                </a:cubicBezTo>
                <a:cubicBezTo>
                  <a:pt x="269033" y="44863"/>
                  <a:pt x="278130" y="34290"/>
                  <a:pt x="285750" y="22860"/>
                </a:cubicBezTo>
                <a:cubicBezTo>
                  <a:pt x="293370" y="34290"/>
                  <a:pt x="301794" y="45223"/>
                  <a:pt x="308610" y="57150"/>
                </a:cubicBezTo>
                <a:cubicBezTo>
                  <a:pt x="317064" y="71944"/>
                  <a:pt x="321566" y="89005"/>
                  <a:pt x="331470" y="102870"/>
                </a:cubicBezTo>
                <a:cubicBezTo>
                  <a:pt x="340865" y="116024"/>
                  <a:pt x="354330" y="125730"/>
                  <a:pt x="365760" y="137160"/>
                </a:cubicBezTo>
                <a:cubicBezTo>
                  <a:pt x="393346" y="95781"/>
                  <a:pt x="382477" y="115157"/>
                  <a:pt x="400050" y="8001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0" tIns="45715" rIns="91430" bIns="45715" rtlCol="0" anchor="ctr"/>
          <a:lstStyle/>
          <a:p>
            <a:pPr algn="ctr" defTabSz="914305"/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041" y="260648"/>
            <a:ext cx="1141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№3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98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2" grpId="0" animBg="1"/>
      <p:bldP spid="13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spect="1" noChangeArrowheads="1"/>
          </p:cNvSpPr>
          <p:nvPr/>
        </p:nvSpPr>
        <p:spPr bwMode="auto">
          <a:xfrm>
            <a:off x="-3561" y="-729858"/>
            <a:ext cx="9144000" cy="68707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/>
          <a:lstStyle/>
          <a:p>
            <a:pPr defTabSz="91430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№4</a:t>
            </a:r>
            <a:endParaRPr lang="en-US" sz="4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2291" name="Rectangle 3"/>
          <p:cNvSpPr>
            <a:spLocks noChangeAspect="1" noChangeArrowheads="1"/>
          </p:cNvSpPr>
          <p:nvPr/>
        </p:nvSpPr>
        <p:spPr bwMode="auto">
          <a:xfrm>
            <a:off x="-3561" y="3410968"/>
            <a:ext cx="9144000" cy="3427413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pPr algn="ctr" defTabSz="91430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2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0818053"/>
              </p:ext>
            </p:extLst>
          </p:nvPr>
        </p:nvGraphicFramePr>
        <p:xfrm>
          <a:off x="1331640" y="188640"/>
          <a:ext cx="7577138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Формула" r:id="rId4" imgW="1968480" imgH="203040" progId="Equation.3">
                  <p:embed/>
                </p:oleObj>
              </mc:Choice>
              <mc:Fallback>
                <p:oleObj name="Формула" r:id="rId4" imgW="1968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188640"/>
                        <a:ext cx="7577138" cy="782638"/>
                      </a:xfrm>
                      <a:prstGeom prst="rect">
                        <a:avLst/>
                      </a:prstGeom>
                      <a:solidFill>
                        <a:srgbClr val="3366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5578290"/>
              </p:ext>
            </p:extLst>
          </p:nvPr>
        </p:nvGraphicFramePr>
        <p:xfrm>
          <a:off x="899592" y="1949842"/>
          <a:ext cx="6305550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Формула" r:id="rId6" imgW="1638000" imgH="177480" progId="Equation.3">
                  <p:embed/>
                </p:oleObj>
              </mc:Choice>
              <mc:Fallback>
                <p:oleObj name="Формула" r:id="rId6" imgW="16380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1949842"/>
                        <a:ext cx="6305550" cy="684212"/>
                      </a:xfrm>
                      <a:prstGeom prst="rect">
                        <a:avLst/>
                      </a:prstGeom>
                      <a:solidFill>
                        <a:srgbClr val="3366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9140232"/>
              </p:ext>
            </p:extLst>
          </p:nvPr>
        </p:nvGraphicFramePr>
        <p:xfrm>
          <a:off x="1312293" y="4440462"/>
          <a:ext cx="3519487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Формула" r:id="rId8" imgW="914400" imgH="177480" progId="Equation.3">
                  <p:embed/>
                </p:oleObj>
              </mc:Choice>
              <mc:Fallback>
                <p:oleObj name="Формула" r:id="rId8" imgW="9144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2293" y="4440462"/>
                        <a:ext cx="3519487" cy="684212"/>
                      </a:xfrm>
                      <a:prstGeom prst="rect">
                        <a:avLst/>
                      </a:prstGeom>
                      <a:solidFill>
                        <a:srgbClr val="3366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Прямая соединительная линия 14"/>
          <p:cNvCxnSpPr/>
          <p:nvPr/>
        </p:nvCxnSpPr>
        <p:spPr>
          <a:xfrm>
            <a:off x="1520190" y="2636912"/>
            <a:ext cx="5315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275856" y="2636912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олилиния 19"/>
          <p:cNvSpPr/>
          <p:nvPr/>
        </p:nvSpPr>
        <p:spPr>
          <a:xfrm>
            <a:off x="2339752" y="2636912"/>
            <a:ext cx="480060" cy="137160"/>
          </a:xfrm>
          <a:custGeom>
            <a:avLst/>
            <a:gdLst>
              <a:gd name="connsiteX0" fmla="*/ 0 w 480060"/>
              <a:gd name="connsiteY0" fmla="*/ 91440 h 137160"/>
              <a:gd name="connsiteX1" fmla="*/ 22860 w 480060"/>
              <a:gd name="connsiteY1" fmla="*/ 34290 h 137160"/>
              <a:gd name="connsiteX2" fmla="*/ 57150 w 480060"/>
              <a:gd name="connsiteY2" fmla="*/ 22860 h 137160"/>
              <a:gd name="connsiteX3" fmla="*/ 91440 w 480060"/>
              <a:gd name="connsiteY3" fmla="*/ 0 h 137160"/>
              <a:gd name="connsiteX4" fmla="*/ 102870 w 480060"/>
              <a:gd name="connsiteY4" fmla="*/ 91440 h 137160"/>
              <a:gd name="connsiteX5" fmla="*/ 114300 w 480060"/>
              <a:gd name="connsiteY5" fmla="*/ 125730 h 137160"/>
              <a:gd name="connsiteX6" fmla="*/ 160020 w 480060"/>
              <a:gd name="connsiteY6" fmla="*/ 114300 h 137160"/>
              <a:gd name="connsiteX7" fmla="*/ 251460 w 480060"/>
              <a:gd name="connsiteY7" fmla="*/ 11430 h 137160"/>
              <a:gd name="connsiteX8" fmla="*/ 262890 w 480060"/>
              <a:gd name="connsiteY8" fmla="*/ 45720 h 137160"/>
              <a:gd name="connsiteX9" fmla="*/ 285750 w 480060"/>
              <a:gd name="connsiteY9" fmla="*/ 80010 h 137160"/>
              <a:gd name="connsiteX10" fmla="*/ 297180 w 480060"/>
              <a:gd name="connsiteY10" fmla="*/ 137160 h 137160"/>
              <a:gd name="connsiteX11" fmla="*/ 342900 w 480060"/>
              <a:gd name="connsiteY11" fmla="*/ 125730 h 137160"/>
              <a:gd name="connsiteX12" fmla="*/ 377190 w 480060"/>
              <a:gd name="connsiteY12" fmla="*/ 57150 h 137160"/>
              <a:gd name="connsiteX13" fmla="*/ 411480 w 480060"/>
              <a:gd name="connsiteY13" fmla="*/ 34290 h 137160"/>
              <a:gd name="connsiteX14" fmla="*/ 445770 w 480060"/>
              <a:gd name="connsiteY14" fmla="*/ 45720 h 137160"/>
              <a:gd name="connsiteX15" fmla="*/ 468630 w 480060"/>
              <a:gd name="connsiteY15" fmla="*/ 114300 h 137160"/>
              <a:gd name="connsiteX16" fmla="*/ 480060 w 480060"/>
              <a:gd name="connsiteY16" fmla="*/ 125730 h 13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80060" h="137160">
                <a:moveTo>
                  <a:pt x="0" y="91440"/>
                </a:moveTo>
                <a:cubicBezTo>
                  <a:pt x="7620" y="72390"/>
                  <a:pt x="9725" y="50052"/>
                  <a:pt x="22860" y="34290"/>
                </a:cubicBezTo>
                <a:cubicBezTo>
                  <a:pt x="30573" y="25034"/>
                  <a:pt x="46374" y="28248"/>
                  <a:pt x="57150" y="22860"/>
                </a:cubicBezTo>
                <a:cubicBezTo>
                  <a:pt x="69437" y="16717"/>
                  <a:pt x="80010" y="7620"/>
                  <a:pt x="91440" y="0"/>
                </a:cubicBezTo>
                <a:cubicBezTo>
                  <a:pt x="95250" y="30480"/>
                  <a:pt x="97375" y="61218"/>
                  <a:pt x="102870" y="91440"/>
                </a:cubicBezTo>
                <a:cubicBezTo>
                  <a:pt x="105025" y="103294"/>
                  <a:pt x="103113" y="121255"/>
                  <a:pt x="114300" y="125730"/>
                </a:cubicBezTo>
                <a:cubicBezTo>
                  <a:pt x="128885" y="131564"/>
                  <a:pt x="144780" y="118110"/>
                  <a:pt x="160020" y="114300"/>
                </a:cubicBezTo>
                <a:cubicBezTo>
                  <a:pt x="216307" y="29869"/>
                  <a:pt x="183761" y="62205"/>
                  <a:pt x="251460" y="11430"/>
                </a:cubicBezTo>
                <a:cubicBezTo>
                  <a:pt x="255270" y="22860"/>
                  <a:pt x="257502" y="34944"/>
                  <a:pt x="262890" y="45720"/>
                </a:cubicBezTo>
                <a:cubicBezTo>
                  <a:pt x="269033" y="58007"/>
                  <a:pt x="280927" y="67148"/>
                  <a:pt x="285750" y="80010"/>
                </a:cubicBezTo>
                <a:cubicBezTo>
                  <a:pt x="292571" y="98200"/>
                  <a:pt x="293370" y="118110"/>
                  <a:pt x="297180" y="137160"/>
                </a:cubicBezTo>
                <a:cubicBezTo>
                  <a:pt x="312420" y="133350"/>
                  <a:pt x="329829" y="134444"/>
                  <a:pt x="342900" y="125730"/>
                </a:cubicBezTo>
                <a:cubicBezTo>
                  <a:pt x="384194" y="98200"/>
                  <a:pt x="351110" y="89751"/>
                  <a:pt x="377190" y="57150"/>
                </a:cubicBezTo>
                <a:cubicBezTo>
                  <a:pt x="385772" y="46423"/>
                  <a:pt x="400050" y="41910"/>
                  <a:pt x="411480" y="34290"/>
                </a:cubicBezTo>
                <a:cubicBezTo>
                  <a:pt x="422910" y="38100"/>
                  <a:pt x="438767" y="35916"/>
                  <a:pt x="445770" y="45720"/>
                </a:cubicBezTo>
                <a:cubicBezTo>
                  <a:pt x="459776" y="65328"/>
                  <a:pt x="451591" y="97261"/>
                  <a:pt x="468630" y="114300"/>
                </a:cubicBezTo>
                <a:lnTo>
                  <a:pt x="480060" y="125730"/>
                </a:lnTo>
              </a:path>
            </a:pathLst>
          </a:cu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0" tIns="45715" rIns="91430" bIns="45715" rtlCol="0" anchor="ctr"/>
          <a:lstStyle/>
          <a:p>
            <a:pPr algn="ctr" defTabSz="914305"/>
            <a:endParaRPr lang="ru-RU">
              <a:solidFill>
                <a:srgbClr val="000000"/>
              </a:solidFill>
            </a:endParaRPr>
          </a:p>
        </p:txBody>
      </p:sp>
      <p:sp>
        <p:nvSpPr>
          <p:cNvPr id="21" name="Полилиния 20"/>
          <p:cNvSpPr/>
          <p:nvPr/>
        </p:nvSpPr>
        <p:spPr>
          <a:xfrm>
            <a:off x="4139952" y="2562617"/>
            <a:ext cx="571821" cy="142875"/>
          </a:xfrm>
          <a:custGeom>
            <a:avLst/>
            <a:gdLst>
              <a:gd name="connsiteX0" fmla="*/ 0 w 571821"/>
              <a:gd name="connsiteY0" fmla="*/ 114300 h 148590"/>
              <a:gd name="connsiteX1" fmla="*/ 68580 w 571821"/>
              <a:gd name="connsiteY1" fmla="*/ 45720 h 148590"/>
              <a:gd name="connsiteX2" fmla="*/ 102870 w 571821"/>
              <a:gd name="connsiteY2" fmla="*/ 114300 h 148590"/>
              <a:gd name="connsiteX3" fmla="*/ 137160 w 571821"/>
              <a:gd name="connsiteY3" fmla="*/ 137160 h 148590"/>
              <a:gd name="connsiteX4" fmla="*/ 194310 w 571821"/>
              <a:gd name="connsiteY4" fmla="*/ 125730 h 148590"/>
              <a:gd name="connsiteX5" fmla="*/ 205740 w 571821"/>
              <a:gd name="connsiteY5" fmla="*/ 34290 h 148590"/>
              <a:gd name="connsiteX6" fmla="*/ 251460 w 571821"/>
              <a:gd name="connsiteY6" fmla="*/ 102870 h 148590"/>
              <a:gd name="connsiteX7" fmla="*/ 297180 w 571821"/>
              <a:gd name="connsiteY7" fmla="*/ 91440 h 148590"/>
              <a:gd name="connsiteX8" fmla="*/ 308610 w 571821"/>
              <a:gd name="connsiteY8" fmla="*/ 45720 h 148590"/>
              <a:gd name="connsiteX9" fmla="*/ 320040 w 571821"/>
              <a:gd name="connsiteY9" fmla="*/ 11430 h 148590"/>
              <a:gd name="connsiteX10" fmla="*/ 388620 w 571821"/>
              <a:gd name="connsiteY10" fmla="*/ 114300 h 148590"/>
              <a:gd name="connsiteX11" fmla="*/ 411480 w 571821"/>
              <a:gd name="connsiteY11" fmla="*/ 148590 h 148590"/>
              <a:gd name="connsiteX12" fmla="*/ 445770 w 571821"/>
              <a:gd name="connsiteY12" fmla="*/ 137160 h 148590"/>
              <a:gd name="connsiteX13" fmla="*/ 491490 w 571821"/>
              <a:gd name="connsiteY13" fmla="*/ 57150 h 148590"/>
              <a:gd name="connsiteX14" fmla="*/ 525780 w 571821"/>
              <a:gd name="connsiteY14" fmla="*/ 80010 h 148590"/>
              <a:gd name="connsiteX15" fmla="*/ 548640 w 571821"/>
              <a:gd name="connsiteY15" fmla="*/ 114300 h 148590"/>
              <a:gd name="connsiteX16" fmla="*/ 571500 w 571821"/>
              <a:gd name="connsiteY16" fmla="*/ 0 h 148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1821" h="148590">
                <a:moveTo>
                  <a:pt x="0" y="114300"/>
                </a:moveTo>
                <a:cubicBezTo>
                  <a:pt x="39402" y="-3905"/>
                  <a:pt x="8732" y="-14128"/>
                  <a:pt x="68580" y="45720"/>
                </a:cubicBezTo>
                <a:cubicBezTo>
                  <a:pt x="77876" y="73609"/>
                  <a:pt x="80713" y="92143"/>
                  <a:pt x="102870" y="114300"/>
                </a:cubicBezTo>
                <a:cubicBezTo>
                  <a:pt x="112584" y="124014"/>
                  <a:pt x="125730" y="129540"/>
                  <a:pt x="137160" y="137160"/>
                </a:cubicBezTo>
                <a:cubicBezTo>
                  <a:pt x="156210" y="133350"/>
                  <a:pt x="183534" y="141894"/>
                  <a:pt x="194310" y="125730"/>
                </a:cubicBezTo>
                <a:cubicBezTo>
                  <a:pt x="211349" y="100172"/>
                  <a:pt x="177220" y="45698"/>
                  <a:pt x="205740" y="34290"/>
                </a:cubicBezTo>
                <a:cubicBezTo>
                  <a:pt x="231249" y="24086"/>
                  <a:pt x="251460" y="102870"/>
                  <a:pt x="251460" y="102870"/>
                </a:cubicBezTo>
                <a:cubicBezTo>
                  <a:pt x="266700" y="99060"/>
                  <a:pt x="286072" y="102548"/>
                  <a:pt x="297180" y="91440"/>
                </a:cubicBezTo>
                <a:cubicBezTo>
                  <a:pt x="308288" y="80332"/>
                  <a:pt x="304294" y="60825"/>
                  <a:pt x="308610" y="45720"/>
                </a:cubicBezTo>
                <a:cubicBezTo>
                  <a:pt x="311920" y="34135"/>
                  <a:pt x="316230" y="22860"/>
                  <a:pt x="320040" y="11430"/>
                </a:cubicBezTo>
                <a:lnTo>
                  <a:pt x="388620" y="114300"/>
                </a:lnTo>
                <a:lnTo>
                  <a:pt x="411480" y="148590"/>
                </a:lnTo>
                <a:cubicBezTo>
                  <a:pt x="422910" y="144780"/>
                  <a:pt x="436514" y="144873"/>
                  <a:pt x="445770" y="137160"/>
                </a:cubicBezTo>
                <a:cubicBezTo>
                  <a:pt x="477708" y="110545"/>
                  <a:pt x="480096" y="91333"/>
                  <a:pt x="491490" y="57150"/>
                </a:cubicBezTo>
                <a:cubicBezTo>
                  <a:pt x="502920" y="64770"/>
                  <a:pt x="516066" y="70296"/>
                  <a:pt x="525780" y="80010"/>
                </a:cubicBezTo>
                <a:cubicBezTo>
                  <a:pt x="535494" y="89724"/>
                  <a:pt x="537650" y="122542"/>
                  <a:pt x="548640" y="114300"/>
                </a:cubicBezTo>
                <a:cubicBezTo>
                  <a:pt x="576319" y="93541"/>
                  <a:pt x="571500" y="30428"/>
                  <a:pt x="571500" y="0"/>
                </a:cubicBezTo>
              </a:path>
            </a:pathLst>
          </a:cu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0" tIns="45715" rIns="91430" bIns="45715" rtlCol="0" anchor="ctr"/>
          <a:lstStyle/>
          <a:p>
            <a:pPr algn="ctr" defTabSz="914305"/>
            <a:endParaRPr lang="ru-RU">
              <a:solidFill>
                <a:srgbClr val="000000"/>
              </a:solidFill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5220072" y="2636912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олилиния 21"/>
          <p:cNvSpPr/>
          <p:nvPr/>
        </p:nvSpPr>
        <p:spPr>
          <a:xfrm>
            <a:off x="6156176" y="2565474"/>
            <a:ext cx="571821" cy="142875"/>
          </a:xfrm>
          <a:custGeom>
            <a:avLst/>
            <a:gdLst>
              <a:gd name="connsiteX0" fmla="*/ 0 w 571821"/>
              <a:gd name="connsiteY0" fmla="*/ 114300 h 148590"/>
              <a:gd name="connsiteX1" fmla="*/ 68580 w 571821"/>
              <a:gd name="connsiteY1" fmla="*/ 45720 h 148590"/>
              <a:gd name="connsiteX2" fmla="*/ 102870 w 571821"/>
              <a:gd name="connsiteY2" fmla="*/ 114300 h 148590"/>
              <a:gd name="connsiteX3" fmla="*/ 137160 w 571821"/>
              <a:gd name="connsiteY3" fmla="*/ 137160 h 148590"/>
              <a:gd name="connsiteX4" fmla="*/ 194310 w 571821"/>
              <a:gd name="connsiteY4" fmla="*/ 125730 h 148590"/>
              <a:gd name="connsiteX5" fmla="*/ 205740 w 571821"/>
              <a:gd name="connsiteY5" fmla="*/ 34290 h 148590"/>
              <a:gd name="connsiteX6" fmla="*/ 251460 w 571821"/>
              <a:gd name="connsiteY6" fmla="*/ 102870 h 148590"/>
              <a:gd name="connsiteX7" fmla="*/ 297180 w 571821"/>
              <a:gd name="connsiteY7" fmla="*/ 91440 h 148590"/>
              <a:gd name="connsiteX8" fmla="*/ 308610 w 571821"/>
              <a:gd name="connsiteY8" fmla="*/ 45720 h 148590"/>
              <a:gd name="connsiteX9" fmla="*/ 320040 w 571821"/>
              <a:gd name="connsiteY9" fmla="*/ 11430 h 148590"/>
              <a:gd name="connsiteX10" fmla="*/ 388620 w 571821"/>
              <a:gd name="connsiteY10" fmla="*/ 114300 h 148590"/>
              <a:gd name="connsiteX11" fmla="*/ 411480 w 571821"/>
              <a:gd name="connsiteY11" fmla="*/ 148590 h 148590"/>
              <a:gd name="connsiteX12" fmla="*/ 445770 w 571821"/>
              <a:gd name="connsiteY12" fmla="*/ 137160 h 148590"/>
              <a:gd name="connsiteX13" fmla="*/ 491490 w 571821"/>
              <a:gd name="connsiteY13" fmla="*/ 57150 h 148590"/>
              <a:gd name="connsiteX14" fmla="*/ 525780 w 571821"/>
              <a:gd name="connsiteY14" fmla="*/ 80010 h 148590"/>
              <a:gd name="connsiteX15" fmla="*/ 548640 w 571821"/>
              <a:gd name="connsiteY15" fmla="*/ 114300 h 148590"/>
              <a:gd name="connsiteX16" fmla="*/ 571500 w 571821"/>
              <a:gd name="connsiteY16" fmla="*/ 0 h 148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1821" h="148590">
                <a:moveTo>
                  <a:pt x="0" y="114300"/>
                </a:moveTo>
                <a:cubicBezTo>
                  <a:pt x="39402" y="-3905"/>
                  <a:pt x="8732" y="-14128"/>
                  <a:pt x="68580" y="45720"/>
                </a:cubicBezTo>
                <a:cubicBezTo>
                  <a:pt x="77876" y="73609"/>
                  <a:pt x="80713" y="92143"/>
                  <a:pt x="102870" y="114300"/>
                </a:cubicBezTo>
                <a:cubicBezTo>
                  <a:pt x="112584" y="124014"/>
                  <a:pt x="125730" y="129540"/>
                  <a:pt x="137160" y="137160"/>
                </a:cubicBezTo>
                <a:cubicBezTo>
                  <a:pt x="156210" y="133350"/>
                  <a:pt x="183534" y="141894"/>
                  <a:pt x="194310" y="125730"/>
                </a:cubicBezTo>
                <a:cubicBezTo>
                  <a:pt x="211349" y="100172"/>
                  <a:pt x="177220" y="45698"/>
                  <a:pt x="205740" y="34290"/>
                </a:cubicBezTo>
                <a:cubicBezTo>
                  <a:pt x="231249" y="24086"/>
                  <a:pt x="251460" y="102870"/>
                  <a:pt x="251460" y="102870"/>
                </a:cubicBezTo>
                <a:cubicBezTo>
                  <a:pt x="266700" y="99060"/>
                  <a:pt x="286072" y="102548"/>
                  <a:pt x="297180" y="91440"/>
                </a:cubicBezTo>
                <a:cubicBezTo>
                  <a:pt x="308288" y="80332"/>
                  <a:pt x="304294" y="60825"/>
                  <a:pt x="308610" y="45720"/>
                </a:cubicBezTo>
                <a:cubicBezTo>
                  <a:pt x="311920" y="34135"/>
                  <a:pt x="316230" y="22860"/>
                  <a:pt x="320040" y="11430"/>
                </a:cubicBezTo>
                <a:lnTo>
                  <a:pt x="388620" y="114300"/>
                </a:lnTo>
                <a:lnTo>
                  <a:pt x="411480" y="148590"/>
                </a:lnTo>
                <a:cubicBezTo>
                  <a:pt x="422910" y="144780"/>
                  <a:pt x="436514" y="144873"/>
                  <a:pt x="445770" y="137160"/>
                </a:cubicBezTo>
                <a:cubicBezTo>
                  <a:pt x="477708" y="110545"/>
                  <a:pt x="480096" y="91333"/>
                  <a:pt x="491490" y="57150"/>
                </a:cubicBezTo>
                <a:cubicBezTo>
                  <a:pt x="502920" y="64770"/>
                  <a:pt x="516066" y="70296"/>
                  <a:pt x="525780" y="80010"/>
                </a:cubicBezTo>
                <a:cubicBezTo>
                  <a:pt x="535494" y="89724"/>
                  <a:pt x="537650" y="122542"/>
                  <a:pt x="548640" y="114300"/>
                </a:cubicBezTo>
                <a:cubicBezTo>
                  <a:pt x="576319" y="93541"/>
                  <a:pt x="571500" y="30428"/>
                  <a:pt x="571500" y="0"/>
                </a:cubicBezTo>
              </a:path>
            </a:pathLst>
          </a:cu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0" tIns="45715" rIns="91430" bIns="45715" rtlCol="0" anchor="ctr"/>
          <a:lstStyle/>
          <a:p>
            <a:pPr algn="ctr" defTabSz="914305"/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980728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Раскроем скобки:</a:t>
            </a:r>
            <a:endParaRPr lang="ru-RU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1187624" y="3284984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Приведём подобные слагаемые: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77944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Design">
  <a:themeElements>
    <a:clrScheme name="Default Design 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CC66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E2B8"/>
      </a:accent5>
      <a:accent6>
        <a:srgbClr val="0000E7"/>
      </a:accent6>
      <a:hlink>
        <a:srgbClr val="CC00CC"/>
      </a:hlink>
      <a:folHlink>
        <a:srgbClr val="C0C0C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FFFF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CC66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E2B8"/>
      </a:accent5>
      <a:accent6>
        <a:srgbClr val="0000E7"/>
      </a:accent6>
      <a:hlink>
        <a:srgbClr val="CC00CC"/>
      </a:hlink>
      <a:folHlink>
        <a:srgbClr val="C0C0C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FFFF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304</Words>
  <Application>Microsoft Office PowerPoint</Application>
  <PresentationFormat>Экран (4:3)</PresentationFormat>
  <Paragraphs>42</Paragraphs>
  <Slides>7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Default Design</vt:lpstr>
      <vt:lpstr>1_Default Design</vt:lpstr>
      <vt:lpstr>1_Поток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18</cp:revision>
  <dcterms:created xsi:type="dcterms:W3CDTF">2015-11-17T17:44:52Z</dcterms:created>
  <dcterms:modified xsi:type="dcterms:W3CDTF">2021-10-17T11:47:28Z</dcterms:modified>
</cp:coreProperties>
</file>