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62" r:id="rId6"/>
    <p:sldId id="258" r:id="rId7"/>
    <p:sldId id="260" r:id="rId8"/>
    <p:sldId id="261" r:id="rId9"/>
    <p:sldId id="267" r:id="rId10"/>
    <p:sldId id="268" r:id="rId11"/>
    <p:sldId id="269" r:id="rId12"/>
    <p:sldId id="272" r:id="rId13"/>
    <p:sldId id="273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2B01"/>
    <a:srgbClr val="B94900"/>
    <a:srgbClr val="712703"/>
    <a:srgbClr val="92300F"/>
    <a:srgbClr val="A9915D"/>
    <a:srgbClr val="AD9861"/>
    <a:srgbClr val="8A733F"/>
    <a:srgbClr val="FCFCE9"/>
    <a:srgbClr val="F5F1BF"/>
    <a:srgbClr val="B39E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85" d="100"/>
          <a:sy n="85" d="100"/>
        </p:scale>
        <p:origin x="126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59151" y="1723898"/>
            <a:ext cx="6825715" cy="3016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7600"/>
              </a:lnSpc>
            </a:pPr>
            <a:r>
              <a:rPr lang="ru-RU" sz="6000" dirty="0" smtClean="0">
                <a:ln w="19050">
                  <a:noFill/>
                </a:ln>
                <a:solidFill>
                  <a:srgbClr val="972B01"/>
                </a:solidFill>
                <a:effectLst/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Урок русского языка</a:t>
            </a:r>
          </a:p>
          <a:p>
            <a:pPr algn="ctr">
              <a:lnSpc>
                <a:spcPts val="7600"/>
              </a:lnSpc>
            </a:pPr>
            <a:r>
              <a:rPr lang="ru-RU" sz="6000" dirty="0" smtClean="0">
                <a:ln w="19050">
                  <a:noFill/>
                </a:ln>
                <a:solidFill>
                  <a:srgbClr val="972B01"/>
                </a:solidFill>
                <a:effectLst/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 в 1 классе</a:t>
            </a:r>
          </a:p>
          <a:p>
            <a:pPr algn="ctr">
              <a:lnSpc>
                <a:spcPts val="7600"/>
              </a:lnSpc>
            </a:pPr>
            <a:endParaRPr lang="ru-RU" sz="6000" dirty="0">
              <a:ln w="19050">
                <a:noFill/>
              </a:ln>
              <a:solidFill>
                <a:srgbClr val="972B01"/>
              </a:solidFill>
              <a:effectLst/>
              <a:latin typeface="Lobst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1093" y="653143"/>
            <a:ext cx="66060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00"/>
                </a:solidFill>
                <a:ea typeface="Calibri"/>
                <a:cs typeface="Times New Roman"/>
              </a:rPr>
              <a:t>Цель: </a:t>
            </a:r>
            <a:endParaRPr lang="ru-RU" sz="4800" b="1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ctr"/>
            <a:r>
              <a:rPr lang="ru-RU" sz="4800" b="1" dirty="0" smtClean="0">
                <a:solidFill>
                  <a:srgbClr val="000000"/>
                </a:solidFill>
                <a:ea typeface="Calibri"/>
                <a:cs typeface="Times New Roman"/>
              </a:rPr>
              <a:t>Уточнить </a:t>
            </a:r>
            <a:r>
              <a:rPr lang="ru-RU" sz="4800" b="1" dirty="0">
                <a:solidFill>
                  <a:srgbClr val="000000"/>
                </a:solidFill>
                <a:ea typeface="Calibri"/>
                <a:cs typeface="Times New Roman"/>
              </a:rPr>
              <a:t>и обобщить знания о написании слов с большой (заглавной) буквы .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825617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8416" y="447869"/>
            <a:ext cx="6232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/>
                <a:ea typeface="Calibri"/>
              </a:rPr>
              <a:t>упр. 12, с. 128</a:t>
            </a:r>
            <a:endParaRPr lang="ru-RU" sz="4000" b="1" dirty="0"/>
          </a:p>
        </p:txBody>
      </p:sp>
      <p:pic>
        <p:nvPicPr>
          <p:cNvPr id="6146" name="Picture 2" descr="E:\DCIM\101MSDCF\DSC0664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949" y="1165182"/>
            <a:ext cx="8971989" cy="568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355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241" y="279918"/>
            <a:ext cx="8005665" cy="3674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0000"/>
                </a:solidFill>
                <a:latin typeface="Arial"/>
                <a:ea typeface="Times New Roman"/>
              </a:rPr>
              <a:t>Серёжа </a:t>
            </a:r>
            <a:r>
              <a:rPr lang="ru-RU" sz="4000" b="1" dirty="0" err="1">
                <a:solidFill>
                  <a:srgbClr val="000000"/>
                </a:solidFill>
                <a:latin typeface="Arial"/>
                <a:ea typeface="Times New Roman"/>
              </a:rPr>
              <a:t>чудов</a:t>
            </a:r>
            <a:r>
              <a:rPr lang="ru-RU" sz="4000" b="1" dirty="0">
                <a:solidFill>
                  <a:srgbClr val="000000"/>
                </a:solidFill>
                <a:latin typeface="Arial"/>
                <a:ea typeface="Times New Roman"/>
              </a:rPr>
              <a:t> и </a:t>
            </a:r>
            <a:r>
              <a:rPr lang="ru-RU" sz="4000" b="1" dirty="0" err="1">
                <a:solidFill>
                  <a:srgbClr val="000000"/>
                </a:solidFill>
                <a:latin typeface="Arial"/>
                <a:ea typeface="Times New Roman"/>
              </a:rPr>
              <a:t>василий</a:t>
            </a:r>
            <a:r>
              <a:rPr lang="ru-RU" sz="4000" b="1" dirty="0">
                <a:solidFill>
                  <a:srgbClr val="000000"/>
                </a:solidFill>
                <a:latin typeface="Arial"/>
                <a:ea typeface="Times New Roman"/>
              </a:rPr>
              <a:t> Иванов ходили в лес. Они там поймали маленького ежа. Ежа Мальчики взяли домой.</a:t>
            </a:r>
            <a:endParaRPr lang="ru-RU" sz="40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3706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29207" y="858416"/>
            <a:ext cx="815495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8940">
              <a:spcAft>
                <a:spcPts val="0"/>
              </a:spcAft>
            </a:pPr>
            <a:r>
              <a:rPr lang="ru-RU" sz="5400" b="1" i="1" dirty="0">
                <a:latin typeface="Times New Roman"/>
                <a:ea typeface="Times New Roman"/>
              </a:rPr>
              <a:t>Москва , </a:t>
            </a:r>
            <a:endParaRPr lang="ru-RU" sz="5400" b="1" i="1" dirty="0" smtClean="0">
              <a:latin typeface="Times New Roman"/>
              <a:ea typeface="Times New Roman"/>
            </a:endParaRPr>
          </a:p>
          <a:p>
            <a:pPr marL="408940">
              <a:spcAft>
                <a:spcPts val="0"/>
              </a:spcAft>
            </a:pPr>
            <a:r>
              <a:rPr lang="ru-RU" sz="5400" b="1" i="1" dirty="0" smtClean="0">
                <a:latin typeface="Times New Roman"/>
                <a:ea typeface="Times New Roman"/>
              </a:rPr>
              <a:t>Владимир</a:t>
            </a:r>
            <a:r>
              <a:rPr lang="ru-RU" sz="5400" b="1" i="1" dirty="0">
                <a:latin typeface="Times New Roman"/>
                <a:ea typeface="Times New Roman"/>
              </a:rPr>
              <a:t>, </a:t>
            </a:r>
            <a:endParaRPr lang="ru-RU" sz="5400" b="1" i="1" dirty="0" smtClean="0">
              <a:latin typeface="Times New Roman"/>
              <a:ea typeface="Times New Roman"/>
            </a:endParaRPr>
          </a:p>
          <a:p>
            <a:pPr marL="408940">
              <a:spcAft>
                <a:spcPts val="0"/>
              </a:spcAft>
            </a:pPr>
            <a:r>
              <a:rPr lang="ru-RU" sz="5400" b="1" i="1" dirty="0" smtClean="0">
                <a:latin typeface="Times New Roman"/>
                <a:ea typeface="Times New Roman"/>
              </a:rPr>
              <a:t>Волга</a:t>
            </a:r>
            <a:r>
              <a:rPr lang="ru-RU" sz="5400" b="1" i="1" dirty="0">
                <a:latin typeface="Times New Roman"/>
                <a:ea typeface="Times New Roman"/>
              </a:rPr>
              <a:t>, </a:t>
            </a:r>
            <a:endParaRPr lang="ru-RU" sz="5400" b="1" i="1" dirty="0" smtClean="0">
              <a:latin typeface="Times New Roman"/>
              <a:ea typeface="Times New Roman"/>
            </a:endParaRPr>
          </a:p>
          <a:p>
            <a:pPr marL="408940">
              <a:spcAft>
                <a:spcPts val="0"/>
              </a:spcAft>
            </a:pPr>
            <a:r>
              <a:rPr lang="ru-RU" sz="5400" b="1" i="1" dirty="0" smtClean="0">
                <a:latin typeface="Times New Roman"/>
                <a:ea typeface="Times New Roman"/>
              </a:rPr>
              <a:t>поселок</a:t>
            </a:r>
            <a:r>
              <a:rPr lang="ru-RU" sz="5400" b="1" i="1" dirty="0">
                <a:latin typeface="Times New Roman"/>
                <a:ea typeface="Times New Roman"/>
              </a:rPr>
              <a:t>, </a:t>
            </a:r>
            <a:endParaRPr lang="ru-RU" sz="5400" b="1" i="1" dirty="0" smtClean="0">
              <a:latin typeface="Times New Roman"/>
              <a:ea typeface="Times New Roman"/>
            </a:endParaRPr>
          </a:p>
          <a:p>
            <a:pPr marL="408940">
              <a:spcAft>
                <a:spcPts val="0"/>
              </a:spcAft>
            </a:pPr>
            <a:r>
              <a:rPr lang="ru-RU" sz="5400" b="1" i="1" dirty="0" smtClean="0">
                <a:latin typeface="Times New Roman"/>
                <a:ea typeface="Times New Roman"/>
              </a:rPr>
              <a:t>Ирина </a:t>
            </a:r>
            <a:r>
              <a:rPr lang="ru-RU" sz="5400" b="1" i="1" dirty="0">
                <a:latin typeface="Times New Roman"/>
                <a:ea typeface="Times New Roman"/>
              </a:rPr>
              <a:t>Михайловна</a:t>
            </a:r>
            <a:endParaRPr lang="ru-RU" sz="5400" b="1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5400" b="1" dirty="0">
                <a:solidFill>
                  <a:srgbClr val="000000"/>
                </a:solidFill>
                <a:latin typeface="Arial"/>
                <a:ea typeface="Times New Roman"/>
              </a:rPr>
              <a:t> </a:t>
            </a:r>
            <a:endParaRPr lang="ru-RU" sz="54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0190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17638" y="3244334"/>
            <a:ext cx="610872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6000" dirty="0">
                <a:solidFill>
                  <a:srgbClr val="000000"/>
                </a:solidFill>
                <a:latin typeface="Arial"/>
                <a:ea typeface="Times New Roman"/>
              </a:rPr>
              <a:t>Спасибо за урок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4101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753" y="522514"/>
            <a:ext cx="6662058" cy="444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46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556" y="821094"/>
            <a:ext cx="7738753" cy="515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90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869" y="559838"/>
            <a:ext cx="8334562" cy="556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20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250" y="762000"/>
            <a:ext cx="66675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78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05928" y="3244334"/>
            <a:ext cx="71321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ru-RU" sz="6000" b="1" i="1" dirty="0">
                <a:solidFill>
                  <a:srgbClr val="000000"/>
                </a:solidFill>
                <a:latin typeface="Arial"/>
                <a:ea typeface="Times New Roman"/>
              </a:rPr>
              <a:t>Сергей Рыжиков</a:t>
            </a:r>
            <a:endParaRPr lang="ru-RU" sz="6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74237" y="774924"/>
            <a:ext cx="53837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ru-RU" sz="4000" b="1" dirty="0">
                <a:solidFill>
                  <a:srgbClr val="000000"/>
                </a:solidFill>
                <a:latin typeface="Arial"/>
                <a:ea typeface="Times New Roman"/>
              </a:rPr>
              <a:t>ЗАГЛАВНАЯ</a:t>
            </a:r>
            <a:endParaRPr lang="ru-RU" sz="4000" b="1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marL="457200" algn="just">
              <a:spcAft>
                <a:spcPts val="0"/>
              </a:spcAft>
            </a:pPr>
            <a:r>
              <a:rPr lang="ru-RU" sz="4000" b="1" dirty="0" smtClean="0">
                <a:solidFill>
                  <a:srgbClr val="000000"/>
                </a:solidFill>
                <a:latin typeface="Arial"/>
                <a:ea typeface="Times New Roman"/>
              </a:rPr>
              <a:t>БУКВА ПРЕДЛОЖЕНИЕ </a:t>
            </a:r>
            <a:r>
              <a:rPr lang="ru-RU" sz="4000" b="1" dirty="0">
                <a:solidFill>
                  <a:srgbClr val="000000"/>
                </a:solidFill>
                <a:latin typeface="Arial"/>
                <a:ea typeface="Times New Roman"/>
              </a:rPr>
              <a:t>НАЧАЛО   СОБСТВЕННЫЕ   ИМЕНА </a:t>
            </a:r>
            <a:endParaRPr lang="ru-RU" sz="40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5190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06285" y="774924"/>
            <a:ext cx="63634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ru-RU" sz="4000" b="1" dirty="0">
                <a:latin typeface="Times New Roman"/>
                <a:ea typeface="Times New Roman"/>
              </a:rPr>
              <a:t>ТЕМА: Заглавная буква в начале предложения, </a:t>
            </a:r>
            <a:endParaRPr lang="ru-RU" sz="4000" b="1" dirty="0" smtClean="0">
              <a:latin typeface="Times New Roman"/>
              <a:ea typeface="Times New Roman"/>
            </a:endParaRPr>
          </a:p>
          <a:p>
            <a:pPr marL="457200" algn="just">
              <a:spcAft>
                <a:spcPts val="0"/>
              </a:spcAft>
            </a:pPr>
            <a:r>
              <a:rPr lang="ru-RU" sz="4000" b="1" dirty="0" smtClean="0">
                <a:latin typeface="Times New Roman"/>
                <a:ea typeface="Times New Roman"/>
              </a:rPr>
              <a:t>в </a:t>
            </a:r>
            <a:r>
              <a:rPr lang="ru-RU" sz="4000" b="1" dirty="0">
                <a:latin typeface="Times New Roman"/>
                <a:ea typeface="Times New Roman"/>
              </a:rPr>
              <a:t>именах собственных</a:t>
            </a:r>
            <a:r>
              <a:rPr lang="ru-RU" b="1" dirty="0">
                <a:latin typeface="Times New Roman"/>
                <a:ea typeface="Times New Roman"/>
              </a:rPr>
              <a:t>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9593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56556" y="3244334"/>
            <a:ext cx="72308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ru-RU" sz="4000" b="1" dirty="0">
                <a:latin typeface="Times New Roman"/>
                <a:ea typeface="Times New Roman"/>
              </a:rPr>
              <a:t>УТОЧНИТЬ , ОБОБЩИТЬ </a:t>
            </a:r>
            <a:endParaRPr lang="ru-RU" sz="40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45040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</TotalTime>
  <Words>87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Lobster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Оксана</cp:lastModifiedBy>
  <cp:revision>47</cp:revision>
  <dcterms:created xsi:type="dcterms:W3CDTF">2013-11-19T05:52:05Z</dcterms:created>
  <dcterms:modified xsi:type="dcterms:W3CDTF">2020-05-18T12:25:47Z</dcterms:modified>
</cp:coreProperties>
</file>