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4" r:id="rId18"/>
    <p:sldId id="273" r:id="rId19"/>
    <p:sldId id="276" r:id="rId20"/>
    <p:sldId id="275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adikn8.ucoz.com/about.html" TargetMode="External"/><Relationship Id="rId3" Type="http://schemas.openxmlformats.org/officeDocument/2006/relationships/hyperlink" Target="http://static.freepik.com/foto-gratuito/erba_21072452.jpg" TargetMode="External"/><Relationship Id="rId7" Type="http://schemas.openxmlformats.org/officeDocument/2006/relationships/hyperlink" Target="http://xrest.ru/original/82878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hepresenceofbutterflies.com/uploads/4/8/2/3/4823552/7596567_orig.jpg" TargetMode="External"/><Relationship Id="rId5" Type="http://schemas.openxmlformats.org/officeDocument/2006/relationships/hyperlink" Target="http://www.playcast.ru/view/2867130/2379c4b850ca03db88c869c710a72869b8379365pl" TargetMode="External"/><Relationship Id="rId4" Type="http://schemas.openxmlformats.org/officeDocument/2006/relationships/hyperlink" Target="http://detsad62.ucoz.ru/photo/novyj_god_2012_2013/3-2-0-0-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6708648" cy="1828800"/>
          </a:xfrm>
        </p:spPr>
        <p:txBody>
          <a:bodyPr/>
          <a:lstStyle/>
          <a:p>
            <a:r>
              <a:rPr lang="ru-RU" dirty="0" smtClean="0"/>
              <a:t>Интерактивная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работы Бондарь Людмила Алексеевна,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 79»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пос. Трудовое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3810000" y="5105400"/>
            <a:ext cx="1828800" cy="609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9906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Укажи предложение, в котором  сказуемое выражено глаголом в форме ед.ч. прошедшего времени мужского рода: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Скоро зацветёт школьный сад.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000" y="3124200"/>
            <a:ext cx="1828800" cy="16764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Солнце растопило последний снег.</a:t>
            </a:r>
            <a:endParaRPr lang="ru-RU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реки потянул лёгкий свежий ветерок.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flipH="1">
            <a:off x="3505200" y="34290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20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Стаи гусей летят низко над землёй и опускаются отдохнуть.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200400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Грустно было бы жить без птиц на земной планете.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6800" y="975276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Укажи предложение, в котором  сказуемое выражено глаголом в форме настоящего времени 3 лица мн.ч.: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62400" y="3306651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Скоро оттают поля, разольются талые воды.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предложение с определениями: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Аист бродил по болотам и искал лягушек.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Свежий ветерок бродил над уснувшей землёй.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Вокруг школы ребята разбили цветники.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Найди предложение, в котором определение выражено прилагательным,  относящимся к подлежащему: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Большое окно пропускает много света.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 станции мы шли под проливным дождем.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Порывы ледяного ветра обжигают лицо.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Укажи предложение, в котором определение выражено  прилагательным,  зависящим от второстепенных членов предложения: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Бледный луч солнца виднелся сквозь деревья.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дереву летит небольшая птица.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Над тихим лесом взошла луна.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предложение с дополнениями: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Стоит ясная погода.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Бабушка напекла вкусные пироги.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дереву летит небольшая птица.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  предложение, найди  дополнение: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Вокруг школы ребята разбили цветники.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Цветники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Ребята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Вокруг школы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Укажи предложение, в котором определение выражено  прилагательным,  зависящим от дополнения: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За железной стеной парохода блещут бурные волны.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Над тихим лесом взошла луна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городе построили новую школу.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предложение с обстоятельством: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Цветы душистой яблони украшали сад.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Ей удалось спастись от хищного зверя.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Чудная песня  раздавалась в лесу.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  предложение, найди обстоятельство: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густой траве  заяц прячется от врагов. 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Заяц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траве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 врагов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 highlightClick="1"/>
          </p:cNvPr>
          <p:cNvSpPr/>
          <p:nvPr/>
        </p:nvSpPr>
        <p:spPr>
          <a:xfrm>
            <a:off x="10668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Предложение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 highlightClick="1"/>
          </p:cNvPr>
          <p:cNvSpPr/>
          <p:nvPr/>
        </p:nvSpPr>
        <p:spPr>
          <a:xfrm>
            <a:off x="49530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Определение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 highlightClick="1"/>
          </p:cNvPr>
          <p:cNvSpPr/>
          <p:nvPr/>
        </p:nvSpPr>
        <p:spPr>
          <a:xfrm>
            <a:off x="10668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Подлежащее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 highlightClick="1"/>
          </p:cNvPr>
          <p:cNvSpPr/>
          <p:nvPr/>
        </p:nvSpPr>
        <p:spPr>
          <a:xfrm>
            <a:off x="49530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Дополнение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6" action="ppaction://hlinksldjump" highlightClick="1"/>
          </p:cNvPr>
          <p:cNvSpPr/>
          <p:nvPr/>
        </p:nvSpPr>
        <p:spPr>
          <a:xfrm>
            <a:off x="10668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Сказуемое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7" action="ppaction://hlinksldjump" highlightClick="1"/>
          </p:cNvPr>
          <p:cNvSpPr/>
          <p:nvPr/>
        </p:nvSpPr>
        <p:spPr>
          <a:xfrm>
            <a:off x="49530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Обстоятельство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лево 9">
            <a:hlinkClick r:id="" action="ppaction://hlinkshowjump?jump=firstslide" highlightClick="1"/>
          </p:cNvPr>
          <p:cNvSpPr/>
          <p:nvPr/>
        </p:nvSpPr>
        <p:spPr>
          <a:xfrm>
            <a:off x="3657600" y="5105400"/>
            <a:ext cx="1752600" cy="609600"/>
          </a:xfrm>
          <a:prstGeom prst="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Укажи предложение, в котором определение выражено  прилагательным,  зависящим от обстоятельства: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Ранним утром я любовался восходом солнца.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дереву летит небольшая птица.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Ребята посадили около школы молодую рябину.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583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3"/>
              </a:rPr>
              <a:t>http://static.freepik.com/foto-gratuito/erba_21072452.jpg</a:t>
            </a:r>
            <a:r>
              <a:rPr lang="ru-RU" sz="1800" dirty="0" smtClean="0">
                <a:solidFill>
                  <a:srgbClr val="002060"/>
                </a:solidFill>
              </a:rPr>
              <a:t> травка фон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4"/>
              </a:rPr>
              <a:t>http://detsad62.ucoz.ru/photo/novyj_god_2012_2013/3-2-0-0-2</a:t>
            </a:r>
            <a:r>
              <a:rPr lang="ru-RU" sz="1800" dirty="0" smtClean="0">
                <a:solidFill>
                  <a:srgbClr val="002060"/>
                </a:solidFill>
              </a:rPr>
              <a:t> травка с ромашками и бабочками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5"/>
              </a:rPr>
              <a:t>http://www.playcast.ru/view/2867130/2379c4b850ca03db88c869c710a72869b8379365pl</a:t>
            </a:r>
            <a:r>
              <a:rPr lang="ru-RU" sz="1800" dirty="0" smtClean="0">
                <a:solidFill>
                  <a:srgbClr val="002060"/>
                </a:solidFill>
              </a:rPr>
              <a:t> ромашки с божьими коровками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6"/>
              </a:rPr>
              <a:t>http://www.inthepresenceofbutterflies.com/uploads/4/8/2/3/4823552/7596567_orig.jpg</a:t>
            </a:r>
            <a:r>
              <a:rPr lang="ru-RU" sz="1800" dirty="0" smtClean="0">
                <a:solidFill>
                  <a:srgbClr val="002060"/>
                </a:solidFill>
              </a:rPr>
              <a:t> желтая бабочка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7"/>
              </a:rPr>
              <a:t>http://xrest.ru/original/828787/</a:t>
            </a:r>
            <a:r>
              <a:rPr lang="ru-RU" sz="1800" dirty="0" smtClean="0">
                <a:solidFill>
                  <a:srgbClr val="002060"/>
                </a:solidFill>
              </a:rPr>
              <a:t>  улитка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8"/>
              </a:rPr>
              <a:t>http://sadikn8.ucoz.com/about.html</a:t>
            </a:r>
            <a:r>
              <a:rPr lang="ru-RU" sz="1800" dirty="0" smtClean="0">
                <a:solidFill>
                  <a:srgbClr val="002060"/>
                </a:solidFill>
              </a:rPr>
              <a:t> улитка</a:t>
            </a:r>
          </a:p>
          <a:p>
            <a:endParaRPr lang="ru-RU" sz="1800" dirty="0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создания своей  презентации использовала шаблон</a:t>
            </a: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Володиной Ольги Евгеньевны, МБОУ «СОШ № 12 МО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Ахтубинский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пос. Верхний Баскунчак, учитель начальных классов</a:t>
            </a: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http://pedsovet.su/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Предложение служит для того, чтобы...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Связать слова.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Выразить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мысль, сообщение, просьбу.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Чтобы общаться.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Укажи  предложение,  в  которых  неверно  расставлены знаки препинания: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6800" y="3124200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Девицы сидели под окном, и разговаривали.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Лес окрасился в жёлтые, красные, золотистые краски.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тебе, берёзонька, листья золотые.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685800"/>
            <a:ext cx="7543800" cy="1600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Найди предложение, в котором местоимение является второстепенным членом предложения.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2742" y="3200401"/>
            <a:ext cx="1871408" cy="1752599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Не гонял я волн морских, звёзд не трогал золотых.</a:t>
            </a:r>
            <a:endParaRPr lang="ru-RU" b="1" dirty="0" smtClean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Долго у моря ждал он ответа, не дождался, к старухе воротился.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«Очков с полдюжины себе достала...»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Укажи, в каком падеже стоит подлежащее в предложении: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 любом 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5200" y="3124200"/>
            <a:ext cx="21336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Только  в Именительном.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8400" y="3124200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  Винительном.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Укажи предложение с однородными подлежащими: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нашей речке водятся лещи, окуни и щуки.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смелого собака лает, а трусливого кусает.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8400" y="3124200"/>
            <a:ext cx="21336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Медведь угрюм, ленив и малоподвижен.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предложение, в котором местоимение является подлежащим.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нам в гости часто приезжает брат из Тулы.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«Не оставь меня, кум милый!»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Мы шли по сосновому лесу всё дальше и дальше.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Укажи предложение с однородными сказуемыми.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Свет солнца проникал сквозь листву, кусты и травы.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Запорошила   зима снегом поля, завалила   сугробами луга.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густой   траве и в кустах   заяц прячется  от врагов.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675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Интерактивная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Интернет-ресурсы: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Masha</cp:lastModifiedBy>
  <cp:revision>32</cp:revision>
  <dcterms:created xsi:type="dcterms:W3CDTF">2014-08-08T11:31:25Z</dcterms:created>
  <dcterms:modified xsi:type="dcterms:W3CDTF">2019-11-07T22:18:17Z</dcterms:modified>
</cp:coreProperties>
</file>