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2" r:id="rId3"/>
    <p:sldId id="262" r:id="rId4"/>
    <p:sldId id="267" r:id="rId5"/>
    <p:sldId id="266" r:id="rId6"/>
    <p:sldId id="265" r:id="rId7"/>
    <p:sldId id="264" r:id="rId8"/>
    <p:sldId id="270" r:id="rId9"/>
    <p:sldId id="269" r:id="rId10"/>
    <p:sldId id="268" r:id="rId11"/>
    <p:sldId id="271" r:id="rId12"/>
    <p:sldId id="25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8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45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0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8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52313-0B36-4142-B874-A24028D02E95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B1DD7-3B41-40A4-A41C-B9D8A644B7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5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793CA-5F62-453F-80AA-63DCC4EA9FB0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03A5-AC6D-43F2-A950-74652C2A0D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E85F-1DB4-4AA4-9506-A5306AD0A28E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70BF-B20D-4DBA-9A68-5B7ABFA98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7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EB3F-41BC-457D-B01E-9AA33C76FA5C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C0CF-F0D5-4588-9A30-C605C873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1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82A3-30DE-43E9-BD90-E80450954016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85F4-1476-4AB9-B350-71DD1A452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83A54-34D0-4328-8FEC-38287EE3F97D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BE572-46BB-412A-B972-CAB89BAA51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12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4F19-B086-4B4B-AAE0-8FDAA6D3DA17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A45D-B98F-4A25-9457-7C744770D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35F5-CD46-490C-B747-DCEA18988340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14EE-45B2-495F-813B-20DFED126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F5B90-F435-49C2-898A-B051FE88649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9DB43-C5F7-4F1F-94A7-7985C6A1F8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F4DCB-6757-4382-8A2C-A047636B7C17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AA28B-B200-455C-84F9-65DD30472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9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F0006-3F5E-4E42-B073-49441A83F5F2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2860B-F051-4701-9167-754D634BC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D2E81-2EB2-439C-BFFB-52700D5A60A8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D9D9B-B519-44F9-8F3F-8411AD0CEA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6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23E95-D9F5-45C3-AFB4-2D993E873781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EBFC5-7DE8-4CE2-BC2F-FBD2128C03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2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29466-786C-4F6F-A063-C9B7F3E883B8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54DF-E58F-4B6A-8034-F27251259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4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1420A-E6AE-4FC9-B20F-0E6D6C5218AC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09A5B-8219-4F9D-98FC-DBAA648B5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DC13B6-856F-4A3F-87CC-4E671C6FBDAB}" type="datetimeFigureOut">
              <a:rPr lang="ru-RU" smtClean="0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8B1CB9F-8B00-4FA8-9EAA-A8383D4F0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62" r:id="rId19"/>
    <p:sldLayoutId id="2147483661" r:id="rId20"/>
    <p:sldLayoutId id="2147483658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044.radikal.ru/1012/ba/7acc40be4785.png" TargetMode="External"/><Relationship Id="rId2" Type="http://schemas.openxmlformats.org/officeDocument/2006/relationships/hyperlink" Target="http://www.italcasadecor.com/public/maxfoto/445.jp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 descr="1015755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286125"/>
            <a:ext cx="1890712" cy="2955925"/>
          </a:xfrm>
          <a:prstGeom prst="rect">
            <a:avLst/>
          </a:prstGeom>
          <a:noFill/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267744" y="5517232"/>
            <a:ext cx="6985000" cy="93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00" b="1" i="1" dirty="0" err="1" smtClean="0">
                <a:latin typeface="Century Schoolbook" pitchFamily="18" charset="0"/>
              </a:rPr>
              <a:t>Брязкало</a:t>
            </a:r>
            <a:r>
              <a:rPr lang="ru-RU" sz="1600" b="1" i="1" dirty="0" smtClean="0">
                <a:latin typeface="Century Schoolbook" pitchFamily="18" charset="0"/>
              </a:rPr>
              <a:t> Гульнара </a:t>
            </a:r>
            <a:r>
              <a:rPr lang="ru-RU" sz="1600" b="1" i="1" dirty="0" err="1" smtClean="0">
                <a:latin typeface="Century Schoolbook" pitchFamily="18" charset="0"/>
              </a:rPr>
              <a:t>Тельмановна</a:t>
            </a:r>
            <a:endParaRPr lang="ru-RU" sz="1600" b="1" i="1" dirty="0" smtClean="0">
              <a:latin typeface="Century Schoolbook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1600" b="1" i="1" dirty="0" smtClean="0">
                <a:latin typeface="Century Schoolbook" pitchFamily="18" charset="0"/>
              </a:rPr>
              <a:t>учитель </a:t>
            </a:r>
            <a:r>
              <a:rPr lang="ru-RU" sz="1600" b="1" i="1" dirty="0">
                <a:latin typeface="Century Schoolbook" pitchFamily="18" charset="0"/>
              </a:rPr>
              <a:t>начальных </a:t>
            </a:r>
            <a:r>
              <a:rPr lang="ru-RU" sz="1600" b="1" i="1" dirty="0" smtClean="0">
                <a:latin typeface="Century Schoolbook" pitchFamily="18" charset="0"/>
              </a:rPr>
              <a:t>классов</a:t>
            </a:r>
          </a:p>
          <a:p>
            <a:pPr algn="ctr">
              <a:lnSpc>
                <a:spcPct val="114000"/>
              </a:lnSpc>
            </a:pPr>
            <a:r>
              <a:rPr lang="ru-RU" sz="1600" b="1" i="1" dirty="0" smtClean="0">
                <a:latin typeface="Century Schoolbook" pitchFamily="18" charset="0"/>
              </a:rPr>
              <a:t>МОУ «</a:t>
            </a:r>
            <a:r>
              <a:rPr lang="ru-RU" sz="1600" b="1" i="1" dirty="0" err="1" smtClean="0">
                <a:latin typeface="Century Schoolbook" pitchFamily="18" charset="0"/>
              </a:rPr>
              <a:t>Лебяженского</a:t>
            </a:r>
            <a:r>
              <a:rPr lang="ru-RU" sz="1600" b="1" i="1" dirty="0" smtClean="0">
                <a:latin typeface="Century Schoolbook" pitchFamily="18" charset="0"/>
              </a:rPr>
              <a:t> </a:t>
            </a:r>
            <a:r>
              <a:rPr lang="ru-RU" sz="1600" b="1" i="1" dirty="0" smtClean="0">
                <a:latin typeface="Century Schoolbook" pitchFamily="18" charset="0"/>
              </a:rPr>
              <a:t>Центра Общего </a:t>
            </a:r>
            <a:r>
              <a:rPr lang="ru-RU" sz="1600" b="1" i="1" dirty="0" smtClean="0">
                <a:latin typeface="Century Schoolbook" pitchFamily="18" charset="0"/>
              </a:rPr>
              <a:t>Образования»</a:t>
            </a:r>
            <a:endParaRPr lang="ru-RU" sz="1600" b="1" i="1" dirty="0">
              <a:latin typeface="Century Schoolbook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96975"/>
            <a:ext cx="78867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565400"/>
            <a:ext cx="511333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419475" y="836613"/>
            <a:ext cx="2176463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загадка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4213" y="1557338"/>
            <a:ext cx="801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С хозяином дружит, дом сторожит.</a:t>
            </a:r>
            <a:br>
              <a:rPr lang="ru-RU" sz="3200"/>
            </a:br>
            <a:r>
              <a:rPr lang="ru-RU" sz="3200"/>
              <a:t>Живет под крылечком, а хвост колечком.</a:t>
            </a:r>
            <a:r>
              <a:rPr lang="ru-RU"/>
              <a:t> </a:t>
            </a:r>
          </a:p>
        </p:txBody>
      </p:sp>
      <p:pic>
        <p:nvPicPr>
          <p:cNvPr id="29703" name="Picture 7" descr="1457d64c51efa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789363"/>
            <a:ext cx="2736850" cy="253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604837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750" y="4889500"/>
            <a:ext cx="1287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Лапки,</a:t>
            </a: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258888" y="4941888"/>
            <a:ext cx="215900" cy="142875"/>
            <a:chOff x="113" y="3973"/>
            <a:chExt cx="227" cy="136"/>
          </a:xfrm>
        </p:grpSpPr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3132138" y="5013325"/>
            <a:ext cx="215900" cy="142875"/>
            <a:chOff x="113" y="3973"/>
            <a:chExt cx="227" cy="136"/>
          </a:xfrm>
        </p:grpSpPr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908175" y="4941888"/>
            <a:ext cx="168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коготок,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635375" y="4941888"/>
            <a:ext cx="1824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Васюшки,</a:t>
            </a:r>
          </a:p>
        </p:txBody>
      </p: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4427538" y="4941888"/>
            <a:ext cx="647700" cy="142875"/>
            <a:chOff x="113" y="3973"/>
            <a:chExt cx="227" cy="136"/>
          </a:xfrm>
        </p:grpSpPr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435600" y="4941888"/>
            <a:ext cx="1122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ушки,</a:t>
            </a:r>
          </a:p>
        </p:txBody>
      </p: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6011863" y="5013325"/>
            <a:ext cx="215900" cy="142875"/>
            <a:chOff x="113" y="3973"/>
            <a:chExt cx="227" cy="136"/>
          </a:xfrm>
        </p:grpSpPr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659563" y="4941888"/>
            <a:ext cx="132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шубка,</a:t>
            </a:r>
          </a:p>
        </p:txBody>
      </p:sp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7451725" y="5013325"/>
            <a:ext cx="215900" cy="142875"/>
            <a:chOff x="113" y="3973"/>
            <a:chExt cx="227" cy="136"/>
          </a:xfrm>
        </p:grpSpPr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79388" y="5300663"/>
            <a:ext cx="212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хвостиком,</a:t>
            </a:r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1331913" y="5300663"/>
            <a:ext cx="360362" cy="215900"/>
            <a:chOff x="113" y="3973"/>
            <a:chExt cx="227" cy="136"/>
          </a:xfrm>
        </p:grpSpPr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2411413" y="5373688"/>
            <a:ext cx="1387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глазки,</a:t>
            </a:r>
          </a:p>
        </p:txBody>
      </p: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3203575" y="5445125"/>
            <a:ext cx="215900" cy="142875"/>
            <a:chOff x="113" y="3973"/>
            <a:chExt cx="227" cy="136"/>
          </a:xfrm>
        </p:grpSpPr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3779838" y="5373688"/>
            <a:ext cx="159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песенку,</a:t>
            </a:r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4787900" y="5445125"/>
            <a:ext cx="215900" cy="142875"/>
            <a:chOff x="113" y="3973"/>
            <a:chExt cx="227" cy="136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5508625" y="537368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мышка,</a:t>
            </a:r>
          </a:p>
        </p:txBody>
      </p:sp>
      <p:grpSp>
        <p:nvGrpSpPr>
          <p:cNvPr id="30770" name="Group 50"/>
          <p:cNvGrpSpPr>
            <a:grpSpLocks/>
          </p:cNvGrpSpPr>
          <p:nvPr/>
        </p:nvGrpSpPr>
        <p:grpSpPr bwMode="auto">
          <a:xfrm>
            <a:off x="6372225" y="5373688"/>
            <a:ext cx="215900" cy="142875"/>
            <a:chOff x="113" y="3973"/>
            <a:chExt cx="227" cy="136"/>
          </a:xfrm>
        </p:grpSpPr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6948488" y="5373688"/>
            <a:ext cx="109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зубки</a:t>
            </a:r>
          </a:p>
        </p:txBody>
      </p:sp>
      <p:grpSp>
        <p:nvGrpSpPr>
          <p:cNvPr id="30777" name="Group 57"/>
          <p:cNvGrpSpPr>
            <a:grpSpLocks/>
          </p:cNvGrpSpPr>
          <p:nvPr/>
        </p:nvGrpSpPr>
        <p:grpSpPr bwMode="auto">
          <a:xfrm>
            <a:off x="7596188" y="5445125"/>
            <a:ext cx="215900" cy="142875"/>
            <a:chOff x="113" y="3973"/>
            <a:chExt cx="227" cy="136"/>
          </a:xfrm>
        </p:grpSpPr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84213" y="1773238"/>
            <a:ext cx="77041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Вы можете использовать данное оформление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для создания своих презентаций,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но в своей презентации вы должны указать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источник шаблона:</a:t>
            </a:r>
            <a:r>
              <a:rPr lang="ru-RU" sz="2800">
                <a:latin typeface="Times New Roman" pitchFamily="18" charset="0"/>
              </a:rPr>
              <a:t> </a:t>
            </a:r>
            <a:endParaRPr lang="en-US" sz="2800">
              <a:latin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2400" b="1" i="1">
                <a:latin typeface="Times New Roman" pitchFamily="18" charset="0"/>
              </a:rPr>
              <a:t>Ранько Елена Алексеевна 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учитель начальных классов  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МАОУ лицей №21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  г. Иваново</a:t>
            </a:r>
          </a:p>
          <a:p>
            <a:pPr algn="ctr"/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Сайт: </a:t>
            </a:r>
            <a:r>
              <a:rPr lang="en-US" sz="2400" i="1">
                <a:latin typeface="Times New Roman" pitchFamily="18" charset="0"/>
                <a:hlinkClick r:id="rId2"/>
              </a:rPr>
              <a:t>http://elenaranko.ucoz.ru/</a:t>
            </a:r>
            <a:r>
              <a:rPr lang="ru-RU" sz="2400" i="1"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51050" y="1196975"/>
            <a:ext cx="4897438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50825" y="1989138"/>
            <a:ext cx="85693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hlinkClick r:id="rId2"/>
              </a:rPr>
              <a:t>http://www.italcasadecor.com/public/maxfoto/445.jpg</a:t>
            </a:r>
            <a:r>
              <a:rPr lang="ru-RU">
                <a:latin typeface="Times New Roman" pitchFamily="18" charset="0"/>
              </a:rPr>
              <a:t>   </a:t>
            </a:r>
            <a:r>
              <a:rPr lang="ru-RU" sz="2400" i="1">
                <a:latin typeface="Times New Roman" pitchFamily="18" charset="0"/>
              </a:rPr>
              <a:t>верхний бордюр </a:t>
            </a:r>
          </a:p>
          <a:p>
            <a:endParaRPr lang="ru-RU" sz="80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  <a:hlinkClick r:id="rId3"/>
              </a:rPr>
              <a:t>http://i044.radikal.ru/1012/ba/7acc40be4785.png</a:t>
            </a:r>
            <a:r>
              <a:rPr lang="ru-RU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</a:rPr>
              <a:t>картинка для создания фона</a:t>
            </a:r>
          </a:p>
          <a:p>
            <a:endParaRPr lang="ru-RU" sz="2400" i="1">
              <a:latin typeface="Times New Roman" pitchFamily="18" charset="0"/>
            </a:endParaRPr>
          </a:p>
          <a:p>
            <a:r>
              <a:rPr lang="ru-RU" sz="2400" i="1">
                <a:latin typeface="Times New Roman" pitchFamily="18" charset="0"/>
              </a:rPr>
              <a:t>Фон  и нижний бордюр сделаны в программе </a:t>
            </a:r>
            <a:r>
              <a:rPr lang="en-US" sz="2400" i="1">
                <a:latin typeface="Times New Roman" pitchFamily="18" charset="0"/>
              </a:rPr>
              <a:t>Adobe Photoshop</a:t>
            </a:r>
            <a:endParaRPr lang="ru-RU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 descr="C:\Users\Еленга\Desktop\методички\Читописание 2 класс Павлова\98770701_large_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549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Еленга\Desktop\методички\Читописание 2 класс Павлова\98770702_large_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949950"/>
            <a:ext cx="6821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4321175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пиши красиво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39975" y="26368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339975" y="32131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339975" y="38608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555875" y="566102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708400" y="57340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948488" y="57340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FF0066"/>
                </a:solidFill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4" grpId="0"/>
      <p:bldP spid="31755" grpId="0"/>
      <p:bldP spid="317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0645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7538" y="3348038"/>
            <a:ext cx="4135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chemeClr val="tx2"/>
                </a:solidFill>
              </a:rPr>
              <a:t>школа        школьник</a:t>
            </a:r>
          </a:p>
        </p:txBody>
      </p:sp>
      <p:sp>
        <p:nvSpPr>
          <p:cNvPr id="18436" name="Arc 4"/>
          <p:cNvSpPr>
            <a:spLocks/>
          </p:cNvSpPr>
          <p:nvPr/>
        </p:nvSpPr>
        <p:spPr bwMode="auto">
          <a:xfrm rot="-2666298">
            <a:off x="2195513" y="3141663"/>
            <a:ext cx="627062" cy="647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rc 5"/>
          <p:cNvSpPr>
            <a:spLocks/>
          </p:cNvSpPr>
          <p:nvPr/>
        </p:nvSpPr>
        <p:spPr bwMode="auto">
          <a:xfrm rot="-2666298">
            <a:off x="4284663" y="3213100"/>
            <a:ext cx="627062" cy="647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00113" y="4149725"/>
            <a:ext cx="6946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chemeClr val="tx2"/>
                </a:solidFill>
              </a:rPr>
              <a:t>1) школа ( ж.р.)        школьник (м.р.)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16013" y="4868863"/>
            <a:ext cx="4721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chemeClr val="tx2"/>
                </a:solidFill>
              </a:rPr>
              <a:t>2) школа        школьник 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700338" y="5013325"/>
            <a:ext cx="28892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795963" y="5013325"/>
            <a:ext cx="28892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/>
      <p:bldP spid="18439" grpId="0"/>
      <p:bldP spid="18440" grpId="0" animBg="1"/>
      <p:bldP spid="184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81300"/>
            <a:ext cx="51847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0113" y="1841500"/>
            <a:ext cx="7775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i="1"/>
              <a:t>Я уроки посещаю и всегда веду дневник  сам себя я называю  школьник или...</a:t>
            </a:r>
            <a:r>
              <a:rPr lang="ru-RU"/>
              <a:t>  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419475" y="836613"/>
            <a:ext cx="2176463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загадка</a:t>
            </a:r>
          </a:p>
        </p:txBody>
      </p:sp>
      <p:pic>
        <p:nvPicPr>
          <p:cNvPr id="26630" name="Picture 6" descr="m-nshuk-m-mietova-atyndag-y-orta-miektiebi_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860800"/>
            <a:ext cx="2682875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42486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Arc 3"/>
          <p:cNvSpPr>
            <a:spLocks/>
          </p:cNvSpPr>
          <p:nvPr/>
        </p:nvSpPr>
        <p:spPr bwMode="auto">
          <a:xfrm rot="-2666298">
            <a:off x="971550" y="3213100"/>
            <a:ext cx="627063" cy="647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rc 4"/>
          <p:cNvSpPr>
            <a:spLocks/>
          </p:cNvSpPr>
          <p:nvPr/>
        </p:nvSpPr>
        <p:spPr bwMode="auto">
          <a:xfrm rot="-2666298">
            <a:off x="2566988" y="3352800"/>
            <a:ext cx="555625" cy="503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250" y="3573463"/>
            <a:ext cx="215900" cy="287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779838" y="3573463"/>
            <a:ext cx="431800" cy="287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rc 8"/>
          <p:cNvSpPr>
            <a:spLocks/>
          </p:cNvSpPr>
          <p:nvPr/>
        </p:nvSpPr>
        <p:spPr bwMode="auto">
          <a:xfrm rot="-2666298">
            <a:off x="900113" y="3789363"/>
            <a:ext cx="555625" cy="5032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rc 9"/>
          <p:cNvSpPr>
            <a:spLocks/>
          </p:cNvSpPr>
          <p:nvPr/>
        </p:nvSpPr>
        <p:spPr bwMode="auto">
          <a:xfrm rot="-2666298">
            <a:off x="2292350" y="3748088"/>
            <a:ext cx="4111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47813" y="3933825"/>
            <a:ext cx="215900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348038" y="4005263"/>
            <a:ext cx="431800" cy="287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 rot="-2666298">
            <a:off x="971550" y="4149725"/>
            <a:ext cx="555625" cy="503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619250" y="4292600"/>
            <a:ext cx="215900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492500" y="4365625"/>
            <a:ext cx="431800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Arc 15"/>
          <p:cNvSpPr>
            <a:spLocks/>
          </p:cNvSpPr>
          <p:nvPr/>
        </p:nvSpPr>
        <p:spPr bwMode="auto">
          <a:xfrm rot="-2666298">
            <a:off x="5292725" y="3357563"/>
            <a:ext cx="4111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Arc 16"/>
          <p:cNvSpPr>
            <a:spLocks/>
          </p:cNvSpPr>
          <p:nvPr/>
        </p:nvSpPr>
        <p:spPr bwMode="auto">
          <a:xfrm rot="-2666298">
            <a:off x="6804025" y="3357563"/>
            <a:ext cx="4111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795963" y="3573463"/>
            <a:ext cx="287337" cy="287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7956550" y="3573463"/>
            <a:ext cx="431800" cy="287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Arc 19"/>
          <p:cNvSpPr>
            <a:spLocks/>
          </p:cNvSpPr>
          <p:nvPr/>
        </p:nvSpPr>
        <p:spPr bwMode="auto">
          <a:xfrm rot="-2666298">
            <a:off x="5219700" y="3789363"/>
            <a:ext cx="4111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Arc 20"/>
          <p:cNvSpPr>
            <a:spLocks/>
          </p:cNvSpPr>
          <p:nvPr/>
        </p:nvSpPr>
        <p:spPr bwMode="auto">
          <a:xfrm rot="-2666298">
            <a:off x="6659563" y="3789363"/>
            <a:ext cx="4111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795963" y="3933825"/>
            <a:ext cx="287337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7740650" y="3933825"/>
            <a:ext cx="503238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Arc 23"/>
          <p:cNvSpPr>
            <a:spLocks/>
          </p:cNvSpPr>
          <p:nvPr/>
        </p:nvSpPr>
        <p:spPr bwMode="auto">
          <a:xfrm rot="-2666298">
            <a:off x="5292725" y="4149725"/>
            <a:ext cx="4111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Arc 24"/>
          <p:cNvSpPr>
            <a:spLocks/>
          </p:cNvSpPr>
          <p:nvPr/>
        </p:nvSpPr>
        <p:spPr bwMode="auto">
          <a:xfrm rot="-2666298">
            <a:off x="6732588" y="4149725"/>
            <a:ext cx="4111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795963" y="4365625"/>
            <a:ext cx="287337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7812088" y="4365625"/>
            <a:ext cx="503237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157788"/>
            <a:ext cx="738028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3802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90613"/>
            <a:ext cx="734377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1619250" y="2060575"/>
            <a:ext cx="5472113" cy="519113"/>
            <a:chOff x="1020" y="1311"/>
            <a:chExt cx="3447" cy="327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1020" y="1389"/>
              <a:ext cx="3447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1156" y="1311"/>
              <a:ext cx="25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волк-волчица-волчонок</a:t>
              </a:r>
            </a:p>
          </p:txBody>
        </p:sp>
      </p:grp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-828675" y="6308725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-612775" y="6308725"/>
            <a:ext cx="144462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563938" y="2133600"/>
            <a:ext cx="360362" cy="215900"/>
            <a:chOff x="113" y="3973"/>
            <a:chExt cx="227" cy="136"/>
          </a:xfrm>
        </p:grpSpPr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5148263" y="2133600"/>
            <a:ext cx="647700" cy="142875"/>
            <a:chOff x="113" y="3973"/>
            <a:chExt cx="227" cy="136"/>
          </a:xfrm>
        </p:grpSpPr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1619250" y="2420938"/>
            <a:ext cx="5472113" cy="519112"/>
            <a:chOff x="1020" y="1311"/>
            <a:chExt cx="3447" cy="327"/>
          </a:xfrm>
        </p:grpSpPr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1020" y="1389"/>
              <a:ext cx="3447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156" y="1311"/>
              <a:ext cx="24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тигр-тигрица-тигрёнок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3492500" y="2492375"/>
            <a:ext cx="360363" cy="144463"/>
            <a:chOff x="113" y="3973"/>
            <a:chExt cx="227" cy="136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4859338" y="2492375"/>
            <a:ext cx="647700" cy="142875"/>
            <a:chOff x="113" y="3973"/>
            <a:chExt cx="227" cy="136"/>
          </a:xfrm>
        </p:grpSpPr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932363" y="2708275"/>
            <a:ext cx="153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орлёнок</a:t>
            </a:r>
          </a:p>
        </p:txBody>
      </p: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5651500" y="2781300"/>
            <a:ext cx="647700" cy="142875"/>
            <a:chOff x="113" y="3973"/>
            <a:chExt cx="227" cy="136"/>
          </a:xfrm>
        </p:grpSpPr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1331913" y="3068638"/>
            <a:ext cx="941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заяц</a:t>
            </a:r>
          </a:p>
        </p:txBody>
      </p: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3708400" y="2852738"/>
            <a:ext cx="360363" cy="144462"/>
            <a:chOff x="113" y="3973"/>
            <a:chExt cx="227" cy="136"/>
          </a:xfrm>
        </p:grpSpPr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572000" y="3068638"/>
            <a:ext cx="167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зайчонок</a:t>
            </a:r>
          </a:p>
        </p:txBody>
      </p:sp>
      <p:grpSp>
        <p:nvGrpSpPr>
          <p:cNvPr id="25634" name="Group 34"/>
          <p:cNvGrpSpPr>
            <a:grpSpLocks/>
          </p:cNvGrpSpPr>
          <p:nvPr/>
        </p:nvGrpSpPr>
        <p:grpSpPr bwMode="auto">
          <a:xfrm>
            <a:off x="3563938" y="3141663"/>
            <a:ext cx="215900" cy="142875"/>
            <a:chOff x="113" y="3973"/>
            <a:chExt cx="227" cy="136"/>
          </a:xfrm>
        </p:grpSpPr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5435600" y="3141663"/>
            <a:ext cx="647700" cy="142875"/>
            <a:chOff x="113" y="3973"/>
            <a:chExt cx="227" cy="136"/>
          </a:xfrm>
        </p:grpSpPr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1258888" y="3429000"/>
            <a:ext cx="954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лось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427538" y="3429000"/>
            <a:ext cx="151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лосёнок</a:t>
            </a:r>
          </a:p>
        </p:txBody>
      </p:sp>
      <p:grpSp>
        <p:nvGrpSpPr>
          <p:cNvPr id="25642" name="Group 42"/>
          <p:cNvGrpSpPr>
            <a:grpSpLocks/>
          </p:cNvGrpSpPr>
          <p:nvPr/>
        </p:nvGrpSpPr>
        <p:grpSpPr bwMode="auto">
          <a:xfrm>
            <a:off x="3348038" y="3500438"/>
            <a:ext cx="215900" cy="142875"/>
            <a:chOff x="113" y="3973"/>
            <a:chExt cx="227" cy="136"/>
          </a:xfrm>
        </p:grpSpPr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5148263" y="3429000"/>
            <a:ext cx="647700" cy="142875"/>
            <a:chOff x="113" y="3973"/>
            <a:chExt cx="227" cy="136"/>
          </a:xfrm>
        </p:grpSpPr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 flipV="1">
              <a:off x="113" y="3973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7" name="Line 47"/>
            <p:cNvSpPr>
              <a:spLocks noChangeShapeType="1"/>
            </p:cNvSpPr>
            <p:nvPr/>
          </p:nvSpPr>
          <p:spPr bwMode="auto">
            <a:xfrm>
              <a:off x="249" y="3974"/>
              <a:ext cx="91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116013" y="4868863"/>
            <a:ext cx="7127875" cy="1584325"/>
          </a:xfrm>
          <a:prstGeom prst="rect">
            <a:avLst/>
          </a:prstGeom>
          <a:solidFill>
            <a:schemeClr val="accent1">
              <a:alpha val="9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/>
      <p:bldP spid="25629" grpId="0"/>
      <p:bldP spid="25633" grpId="0"/>
      <p:bldP spid="25640" grpId="0"/>
      <p:bldP spid="25641" grpId="0"/>
      <p:bldP spid="25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4248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57229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4221163"/>
            <a:ext cx="8775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А если в Париже, то ты парижанин, а мы парижане,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11188" y="4724400"/>
            <a:ext cx="7947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если на Волге, то ты волжанин, а мы волжане,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84213" y="5157788"/>
            <a:ext cx="7040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если в селе, то ты селянин, а мы селяне,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68300" y="5516563"/>
            <a:ext cx="7988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если на Земле, то ты землянин, а мы земляне,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68300" y="5949950"/>
            <a:ext cx="841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если на Марсе, то ты марсианин, а мы марсиане.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561262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843213" y="1484313"/>
            <a:ext cx="4714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имена существительные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516563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207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Impact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Дина</cp:lastModifiedBy>
  <cp:revision>32</cp:revision>
  <dcterms:created xsi:type="dcterms:W3CDTF">2013-07-29T17:42:42Z</dcterms:created>
  <dcterms:modified xsi:type="dcterms:W3CDTF">2019-12-01T11:29:08Z</dcterms:modified>
</cp:coreProperties>
</file>