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6" r:id="rId10"/>
    <p:sldId id="269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136373-4666-4474-9DA1-39AB99E9BD5F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8E3FEE-1FA0-4CE3-A2A7-F4CA2EEE27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40" y="3933056"/>
            <a:ext cx="8359080" cy="223224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8000" dirty="0" smtClean="0"/>
              <a:t>Словосочетания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43" y="188640"/>
            <a:ext cx="4536504" cy="46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25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Выберите из ряда синтаксических единиц только словосочетания: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Храброе войско, дружина побеждает, холодное оружие, с победой, медаль за отвагу, красуется орден, боевые действия, о защите, движется танк, одержать бой.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же </a:t>
            </a:r>
            <a:r>
              <a:rPr lang="ru-RU" dirty="0" smtClean="0"/>
              <a:t> </a:t>
            </a:r>
            <a:r>
              <a:rPr lang="ru-RU" dirty="0"/>
              <a:t>такое </a:t>
            </a:r>
            <a:r>
              <a:rPr lang="ru-RU" dirty="0" smtClean="0"/>
              <a:t>словосочетание?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/>
              <a:t>Словосочетание </a:t>
            </a:r>
            <a:r>
              <a:rPr lang="ru-RU" sz="3600" dirty="0"/>
              <a:t>– это сочетание двух </a:t>
            </a:r>
            <a:r>
              <a:rPr lang="ru-RU" sz="3600" dirty="0" smtClean="0"/>
              <a:t>слов.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2212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/>
              <a:t>Как связаны слова в словосочетании</a:t>
            </a:r>
            <a:r>
              <a:rPr lang="ru-RU" sz="3200" b="1" i="1" u="sng" dirty="0" smtClean="0"/>
              <a:t>?</a:t>
            </a:r>
          </a:p>
          <a:p>
            <a:pPr algn="ctr"/>
            <a:r>
              <a:rPr lang="ru-RU" sz="3200" dirty="0" smtClean="0"/>
              <a:t>(по смыслу и грамматически – с помощью окончания и предлогов)</a:t>
            </a:r>
            <a:endParaRPr lang="ru-RU" sz="3200" dirty="0"/>
          </a:p>
          <a:p>
            <a:pPr algn="ctr"/>
            <a:r>
              <a:rPr lang="ru-RU" sz="3200" b="1" i="1" u="sng" dirty="0"/>
              <a:t>Из чего состоит словосочетание</a:t>
            </a:r>
            <a:r>
              <a:rPr lang="ru-RU" sz="3200" b="1" i="1" u="sng" dirty="0" smtClean="0"/>
              <a:t>?</a:t>
            </a:r>
          </a:p>
          <a:p>
            <a:pPr algn="ctr"/>
            <a:r>
              <a:rPr lang="ru-RU" sz="3200" dirty="0" smtClean="0"/>
              <a:t>(из главного и зависимого слова)</a:t>
            </a:r>
            <a:endParaRPr lang="ru-RU" sz="3200" dirty="0"/>
          </a:p>
          <a:p>
            <a:pPr algn="ctr"/>
            <a:r>
              <a:rPr lang="ru-RU" sz="3200" b="1" i="1" u="sng" dirty="0"/>
              <a:t>Что не является словосочетанием</a:t>
            </a:r>
            <a:r>
              <a:rPr lang="ru-RU" sz="3200" b="1" i="1" u="sng" dirty="0" smtClean="0"/>
              <a:t>?</a:t>
            </a:r>
          </a:p>
          <a:p>
            <a:pPr algn="ctr"/>
            <a:r>
              <a:rPr lang="ru-RU" sz="3200" dirty="0" smtClean="0"/>
              <a:t>(грамматическая основа и однородные члены предложения)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886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960440"/>
          </a:xfrm>
        </p:spPr>
        <p:txBody>
          <a:bodyPr/>
          <a:lstStyle/>
          <a:p>
            <a:r>
              <a:rPr lang="ru-RU" dirty="0"/>
              <a:t>Если вам в конце урока стали понятны ответы на все вопросы, то вы выбираете зеленую звезду.</a:t>
            </a:r>
          </a:p>
          <a:p>
            <a:r>
              <a:rPr lang="ru-RU" dirty="0"/>
              <a:t>Если вы практически все поняли, но у вас остались сомнения по каким-то вопросам, то вы выбираете желтую звезду.</a:t>
            </a:r>
          </a:p>
          <a:p>
            <a:r>
              <a:rPr lang="ru-RU" dirty="0"/>
              <a:t>Если вам многое непонятно или вы совсем ничего не поняли на уроке, то </a:t>
            </a:r>
            <a:r>
              <a:rPr lang="ru-RU"/>
              <a:t>вы </a:t>
            </a:r>
            <a:r>
              <a:rPr lang="ru-RU" smtClean="0"/>
              <a:t>выбираете </a:t>
            </a:r>
            <a:r>
              <a:rPr lang="ru-RU" dirty="0"/>
              <a:t>красную звезду.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14290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44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теорию выучить</a:t>
            </a:r>
          </a:p>
          <a:p>
            <a:pPr algn="ctr">
              <a:buNone/>
            </a:pPr>
            <a:r>
              <a:rPr lang="ru-RU" sz="4000" smtClean="0"/>
              <a:t>На выбор:</a:t>
            </a:r>
            <a:endParaRPr lang="ru-RU" sz="4000" dirty="0" smtClean="0"/>
          </a:p>
          <a:p>
            <a:pPr algn="ctr"/>
            <a:r>
              <a:rPr lang="ru-RU" sz="4000" dirty="0" smtClean="0"/>
              <a:t>Стр.142 упр.396</a:t>
            </a:r>
          </a:p>
          <a:p>
            <a:pPr algn="ctr"/>
            <a:r>
              <a:rPr lang="ru-RU" sz="4000" dirty="0" smtClean="0"/>
              <a:t>Стр.142, упр.398 (1 предложение)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9609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Цель: </a:t>
            </a:r>
            <a:r>
              <a:rPr lang="ru-RU" sz="3600" dirty="0" smtClean="0"/>
              <a:t>расширить знания о словосочетании за счет включения в них новых сведений.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/>
              <a:t>Что такое словосочетание?</a:t>
            </a:r>
          </a:p>
          <a:p>
            <a:pPr algn="ctr"/>
            <a:r>
              <a:rPr lang="ru-RU" sz="3200" dirty="0"/>
              <a:t>- Как связываются слова в словосочетании?</a:t>
            </a:r>
          </a:p>
          <a:p>
            <a:pPr algn="ctr"/>
            <a:r>
              <a:rPr lang="ru-RU" sz="3200" dirty="0"/>
              <a:t>- Из чего состоит словосочетание?</a:t>
            </a:r>
          </a:p>
          <a:p>
            <a:pPr algn="ctr"/>
            <a:r>
              <a:rPr lang="ru-RU" sz="3200" dirty="0"/>
              <a:t>- Что не является словосочетанием?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6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924944"/>
            <a:ext cx="8640960" cy="35250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5600" dirty="0" smtClean="0"/>
              <a:t>Ветеран</a:t>
            </a:r>
          </a:p>
          <a:p>
            <a:r>
              <a:rPr lang="ru-RU" sz="4000" dirty="0"/>
              <a:t>от лат. </a:t>
            </a:r>
            <a:r>
              <a:rPr lang="en-US" sz="4000" dirty="0" err="1"/>
              <a:t>Veteranus</a:t>
            </a:r>
            <a:r>
              <a:rPr lang="ru-RU" sz="4000" dirty="0"/>
              <a:t> – старый, опытный.</a:t>
            </a:r>
          </a:p>
          <a:p>
            <a:r>
              <a:rPr lang="ru-RU" sz="4000" dirty="0"/>
              <a:t>1.Опытный воин, участник многих боев.</a:t>
            </a:r>
          </a:p>
          <a:p>
            <a:r>
              <a:rPr lang="ru-RU" sz="4000" dirty="0"/>
              <a:t>2.Старый, заслуженный работник, деятель в какой – либо сфере производственной или общественной </a:t>
            </a:r>
            <a:r>
              <a:rPr lang="ru-RU" sz="4000" dirty="0" smtClean="0"/>
              <a:t>жизни.</a:t>
            </a:r>
            <a:endParaRPr lang="ru-RU" sz="4000" dirty="0"/>
          </a:p>
          <a:p>
            <a:pPr algn="ctr"/>
            <a:endParaRPr 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73945"/>
            <a:ext cx="43291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257"/>
            <a:ext cx="38465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7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dirty="0"/>
              <a:t>- Участник, война  </a:t>
            </a:r>
          </a:p>
          <a:p>
            <a:pPr lvl="0" algn="ctr"/>
            <a:r>
              <a:rPr lang="ru-RU" sz="4000" dirty="0" smtClean="0"/>
              <a:t> - неизвестный</a:t>
            </a:r>
            <a:r>
              <a:rPr lang="ru-RU" sz="4000" dirty="0"/>
              <a:t>, </a:t>
            </a:r>
            <a:r>
              <a:rPr lang="ru-RU" sz="4000" dirty="0" smtClean="0"/>
              <a:t>солдаты </a:t>
            </a:r>
            <a:endParaRPr lang="ru-RU" sz="4000" dirty="0"/>
          </a:p>
          <a:p>
            <a:pPr lvl="0" algn="ctr"/>
            <a:r>
              <a:rPr lang="ru-RU" sz="4000" dirty="0"/>
              <a:t>- воля, </a:t>
            </a:r>
            <a:r>
              <a:rPr lang="ru-RU" sz="4000" dirty="0" smtClean="0"/>
              <a:t>победа</a:t>
            </a:r>
            <a:endParaRPr lang="ru-RU" sz="4000" dirty="0"/>
          </a:p>
          <a:p>
            <a:pPr lvl="0" algn="ctr"/>
            <a:r>
              <a:rPr lang="ru-RU" sz="4000" dirty="0"/>
              <a:t>- восхищаться, </a:t>
            </a:r>
            <a:r>
              <a:rPr lang="ru-RU" sz="4000" dirty="0" smtClean="0"/>
              <a:t>подвиг</a:t>
            </a:r>
            <a:endParaRPr lang="ru-RU" sz="4000" dirty="0"/>
          </a:p>
          <a:p>
            <a:pPr lvl="0" algn="ctr"/>
            <a:r>
              <a:rPr lang="ru-RU" sz="4000" dirty="0"/>
              <a:t>- участвовать, поход </a:t>
            </a:r>
            <a:endParaRPr lang="ru-RU" sz="4000" dirty="0" smtClean="0"/>
          </a:p>
          <a:p>
            <a:pPr lvl="0" algn="ctr"/>
            <a:r>
              <a:rPr lang="ru-RU" sz="4000" dirty="0" smtClean="0"/>
              <a:t> сражаться, отважно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5288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3600" dirty="0"/>
              <a:t>- </a:t>
            </a:r>
            <a:r>
              <a:rPr lang="ru-RU" sz="3600" dirty="0" smtClean="0"/>
              <a:t>  участник войны</a:t>
            </a:r>
            <a:endParaRPr lang="ru-RU" sz="3600" dirty="0"/>
          </a:p>
          <a:p>
            <a:pPr lvl="0" algn="ctr"/>
            <a:r>
              <a:rPr lang="ru-RU" sz="3600" dirty="0" smtClean="0"/>
              <a:t> -  неизвестные солдаты</a:t>
            </a:r>
            <a:endParaRPr lang="ru-RU" sz="3600" dirty="0"/>
          </a:p>
          <a:p>
            <a:pPr lvl="0" algn="ctr"/>
            <a:r>
              <a:rPr lang="ru-RU" sz="3600" dirty="0"/>
              <a:t>- </a:t>
            </a:r>
            <a:r>
              <a:rPr lang="ru-RU" sz="3600" dirty="0" smtClean="0"/>
              <a:t>воля </a:t>
            </a:r>
            <a:r>
              <a:rPr lang="ru-RU" sz="3600" dirty="0"/>
              <a:t>к </a:t>
            </a:r>
            <a:r>
              <a:rPr lang="ru-RU" sz="3600" dirty="0" smtClean="0"/>
              <a:t>победе</a:t>
            </a:r>
            <a:endParaRPr lang="ru-RU" sz="3600" dirty="0"/>
          </a:p>
          <a:p>
            <a:pPr lvl="0" algn="ctr"/>
            <a:r>
              <a:rPr lang="ru-RU" sz="3600" dirty="0" smtClean="0"/>
              <a:t>- восхищаться подвигом</a:t>
            </a:r>
            <a:endParaRPr lang="ru-RU" sz="3600" dirty="0"/>
          </a:p>
          <a:p>
            <a:pPr lvl="0" algn="ctr"/>
            <a:r>
              <a:rPr lang="ru-RU" sz="3600" dirty="0"/>
              <a:t>- </a:t>
            </a:r>
            <a:r>
              <a:rPr lang="ru-RU" sz="3600" dirty="0" smtClean="0"/>
              <a:t>участвовать </a:t>
            </a:r>
            <a:r>
              <a:rPr lang="ru-RU" sz="3600" dirty="0"/>
              <a:t>в </a:t>
            </a:r>
            <a:r>
              <a:rPr lang="ru-RU" sz="3600" dirty="0" smtClean="0"/>
              <a:t>походе</a:t>
            </a:r>
          </a:p>
          <a:p>
            <a:pPr lvl="0" algn="ctr"/>
            <a:r>
              <a:rPr lang="ru-RU" sz="3600" dirty="0" smtClean="0"/>
              <a:t>- сражаться отважно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74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Отдана французу, боевые схватки, помнит недаром, вернулись с поля, изорвать о штыки, зимние квартиры, молча отступали, ушки на макушке, построили редут, забил в пушку, забил туго, </a:t>
            </a:r>
          </a:p>
          <a:p>
            <a:pPr algn="ctr">
              <a:buNone/>
            </a:pPr>
            <a:r>
              <a:rPr lang="ru-RU" sz="4000" dirty="0" smtClean="0"/>
              <a:t>было досадно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Связь слов в словосочетании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8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41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помощью окончания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помощью окончания и предлогов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Только по смыслу</a:t>
                      </a:r>
                      <a:endParaRPr lang="ru-RU" dirty="0"/>
                    </a:p>
                  </a:txBody>
                  <a:tcPr/>
                </a:tc>
              </a:tr>
              <a:tr h="841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Отдана французу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Вернулись с поля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Помнит недаром</a:t>
                      </a:r>
                      <a:endParaRPr lang="ru-RU" dirty="0"/>
                    </a:p>
                  </a:txBody>
                  <a:tcPr/>
                </a:tc>
              </a:tr>
              <a:tr h="841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Боевые схватки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Изорвать о штыки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Молча отступали</a:t>
                      </a:r>
                      <a:endParaRPr lang="ru-RU" dirty="0"/>
                    </a:p>
                  </a:txBody>
                  <a:tcPr/>
                </a:tc>
              </a:tr>
              <a:tr h="841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Зимние</a:t>
                      </a:r>
                      <a:r>
                        <a:rPr lang="ru-RU" baseline="0" dirty="0" smtClean="0"/>
                        <a:t> квартиры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Ушки на макушке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Забил туго</a:t>
                      </a:r>
                      <a:endParaRPr lang="ru-RU" dirty="0"/>
                    </a:p>
                  </a:txBody>
                  <a:tcPr/>
                </a:tc>
              </a:tr>
              <a:tr h="841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Построили редут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Забил в пушку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 досадно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/>
              <a:t>За подвиги и заслуги страна награждает своих героев.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pPr lvl="0" algn="ctr"/>
            <a:r>
              <a:rPr lang="ru-RU" sz="4400" dirty="0" smtClean="0"/>
              <a:t>Награждает </a:t>
            </a:r>
            <a:r>
              <a:rPr lang="ru-RU" sz="4400" dirty="0"/>
              <a:t>за подвиги</a:t>
            </a:r>
          </a:p>
          <a:p>
            <a:pPr lvl="0" algn="ctr"/>
            <a:r>
              <a:rPr lang="ru-RU" sz="4400" dirty="0"/>
              <a:t>Награждает за заслуги</a:t>
            </a:r>
          </a:p>
          <a:p>
            <a:pPr lvl="0" algn="ctr"/>
            <a:r>
              <a:rPr lang="ru-RU" sz="4400" dirty="0"/>
              <a:t>Награждает героев</a:t>
            </a:r>
          </a:p>
          <a:p>
            <a:pPr lvl="0" algn="ctr"/>
            <a:r>
              <a:rPr lang="ru-RU" sz="4400" dirty="0"/>
              <a:t>Своих героев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63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является словосочетанием: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00306"/>
            <a:ext cx="9001156" cy="3824294"/>
          </a:xfrm>
        </p:spPr>
        <p:txBody>
          <a:bodyPr>
            <a:normAutofit/>
          </a:bodyPr>
          <a:lstStyle/>
          <a:p>
            <a:pPr algn="ctr"/>
            <a:r>
              <a:rPr lang="ru-RU" sz="4400" i="1" u="sng" dirty="0" smtClean="0"/>
              <a:t>страна награждает</a:t>
            </a:r>
          </a:p>
          <a:p>
            <a:pPr algn="ctr"/>
            <a:r>
              <a:rPr lang="ru-RU" sz="4400" dirty="0" smtClean="0"/>
              <a:t>(</a:t>
            </a:r>
            <a:r>
              <a:rPr lang="ru-RU" sz="3200" dirty="0" smtClean="0"/>
              <a:t>грамматическая основа</a:t>
            </a:r>
            <a:r>
              <a:rPr lang="ru-RU" sz="4400" dirty="0" smtClean="0"/>
              <a:t>)</a:t>
            </a:r>
          </a:p>
          <a:p>
            <a:pPr algn="ctr"/>
            <a:r>
              <a:rPr lang="ru-RU" sz="4400" i="1" u="sng" dirty="0" smtClean="0"/>
              <a:t>подвиги и заслуги</a:t>
            </a:r>
          </a:p>
          <a:p>
            <a:pPr algn="ctr"/>
            <a:r>
              <a:rPr lang="ru-RU" sz="4400" dirty="0" smtClean="0"/>
              <a:t>(</a:t>
            </a:r>
            <a:r>
              <a:rPr lang="ru-RU" sz="3200" dirty="0" smtClean="0"/>
              <a:t>однородные члены предложения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406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Цель: расширить знания о словосочетании за счет включения в них новых сведений.</vt:lpstr>
      <vt:lpstr>Слайд 3</vt:lpstr>
      <vt:lpstr>Слайд 4</vt:lpstr>
      <vt:lpstr>Слайд 5</vt:lpstr>
      <vt:lpstr>Слайд 6</vt:lpstr>
      <vt:lpstr>Связь слов в словосочетании</vt:lpstr>
      <vt:lpstr>За подвиги и заслуги страна награждает своих героев. </vt:lpstr>
      <vt:lpstr>Не является словосочетанием:</vt:lpstr>
      <vt:lpstr>Выберите из ряда синтаксических единиц только словосочетания:</vt:lpstr>
      <vt:lpstr>Что же  такое словосочетание?</vt:lpstr>
      <vt:lpstr>Слайд 12</vt:lpstr>
      <vt:lpstr>Слайд 13</vt:lpstr>
      <vt:lpstr>Домашнее задание: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Учитель</cp:lastModifiedBy>
  <cp:revision>29</cp:revision>
  <dcterms:created xsi:type="dcterms:W3CDTF">2019-01-20T07:40:21Z</dcterms:created>
  <dcterms:modified xsi:type="dcterms:W3CDTF">2019-01-23T11:25:48Z</dcterms:modified>
</cp:coreProperties>
</file>