
<file path=[Content_Types].xml><?xml version="1.0" encoding="utf-8"?>
<Types xmlns="http://schemas.openxmlformats.org/package/2006/content-types">
  <Default Extension="bin" ContentType="audio/unknown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72" r:id="rId4"/>
    <p:sldId id="285" r:id="rId5"/>
    <p:sldId id="273" r:id="rId6"/>
    <p:sldId id="274" r:id="rId7"/>
    <p:sldId id="275" r:id="rId8"/>
    <p:sldId id="276" r:id="rId9"/>
    <p:sldId id="278" r:id="rId10"/>
    <p:sldId id="279" r:id="rId11"/>
    <p:sldId id="281" r:id="rId12"/>
    <p:sldId id="283" r:id="rId13"/>
    <p:sldId id="284" r:id="rId14"/>
    <p:sldId id="287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66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66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66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66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66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66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66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66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66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0000"/>
    <a:srgbClr val="0099FF"/>
    <a:srgbClr val="00CC00"/>
    <a:srgbClr val="E9E975"/>
    <a:srgbClr val="FFCC00"/>
    <a:srgbClr val="FF99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1" autoAdjust="0"/>
    <p:restoredTop sz="94660" autoAdjust="0"/>
  </p:normalViewPr>
  <p:slideViewPr>
    <p:cSldViewPr>
      <p:cViewPr>
        <p:scale>
          <a:sx n="100" d="100"/>
          <a:sy n="100" d="100"/>
        </p:scale>
        <p:origin x="-516" y="9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u="none"/>
            </a:lvl1pPr>
          </a:lstStyle>
          <a:p>
            <a:endParaRPr lang="ru-R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u="none"/>
            </a:lvl1pPr>
          </a:lstStyle>
          <a:p>
            <a:endParaRPr lang="ru-RU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u="none"/>
            </a:lvl1pPr>
          </a:lstStyle>
          <a:p>
            <a:endParaRPr lang="ru-RU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u="none"/>
            </a:lvl1pPr>
          </a:lstStyle>
          <a:p>
            <a:fld id="{C2695699-E00F-4C6C-90B6-EAA53598CD8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38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CAA50146-4698-4562-92FC-56556BE4922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132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0DB3EE-147F-4C6E-B511-DB66F8DA38F3}" type="slidenum">
              <a:rPr lang="ru-RU"/>
              <a:pPr/>
              <a:t>1</a:t>
            </a:fld>
            <a:endParaRPr lang="ru-RU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53FB42-F81B-4C77-A630-009360E64EEC}" type="slidenum">
              <a:rPr lang="ru-RU"/>
              <a:pPr/>
              <a:t>10</a:t>
            </a:fld>
            <a:endParaRPr lang="ru-RU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AFDE90-9884-4449-B11B-98549B52BA3B}" type="slidenum">
              <a:rPr lang="ru-RU"/>
              <a:pPr/>
              <a:t>11</a:t>
            </a:fld>
            <a:endParaRPr lang="ru-RU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BEAB8E-A214-4840-9EDA-EE1FB0DA9AD1}" type="slidenum">
              <a:rPr lang="ru-RU"/>
              <a:pPr/>
              <a:t>12</a:t>
            </a:fld>
            <a:endParaRPr lang="ru-RU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4F8966-0514-470C-8F65-E2851A7F99E0}" type="slidenum">
              <a:rPr lang="ru-RU"/>
              <a:pPr/>
              <a:t>13</a:t>
            </a:fld>
            <a:endParaRPr lang="ru-RU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22C6AE-22D1-4D25-B478-8AF00F43BCAC}" type="slidenum">
              <a:rPr lang="ru-RU"/>
              <a:pPr/>
              <a:t>14</a:t>
            </a:fld>
            <a:endParaRPr lang="ru-RU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441EE0-A3BC-4D8D-A6E0-9055B8F70B7B}" type="slidenum">
              <a:rPr lang="ru-RU"/>
              <a:pPr/>
              <a:t>2</a:t>
            </a:fld>
            <a:endParaRPr lang="ru-RU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050B53-20BB-4104-ACBB-EAE2411641BF}" type="slidenum">
              <a:rPr lang="ru-RU"/>
              <a:pPr/>
              <a:t>3</a:t>
            </a:fld>
            <a:endParaRPr lang="ru-RU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5BF184-6482-43E5-9994-DB9D3F826EA4}" type="slidenum">
              <a:rPr lang="ru-RU"/>
              <a:pPr/>
              <a:t>4</a:t>
            </a:fld>
            <a:endParaRPr lang="ru-RU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6FA7B5-81D4-4E29-B3EF-725D047B2684}" type="slidenum">
              <a:rPr lang="ru-RU"/>
              <a:pPr/>
              <a:t>5</a:t>
            </a:fld>
            <a:endParaRPr lang="ru-RU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8C6AB2-1755-4FC9-AE1A-243F50380C75}" type="slidenum">
              <a:rPr lang="ru-RU"/>
              <a:pPr/>
              <a:t>6</a:t>
            </a:fld>
            <a:endParaRPr lang="ru-RU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EC6967-B271-4C82-BFD5-B8B63985F3D7}" type="slidenum">
              <a:rPr lang="ru-RU"/>
              <a:pPr/>
              <a:t>7</a:t>
            </a:fld>
            <a:endParaRPr lang="ru-RU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BB8E94-EFA0-4C9D-8AEA-4DE0AF625401}" type="slidenum">
              <a:rPr lang="ru-RU"/>
              <a:pPr/>
              <a:t>8</a:t>
            </a:fld>
            <a:endParaRPr lang="ru-RU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5CA5D0-209B-42E3-B012-6798798CF9FB}" type="slidenum">
              <a:rPr lang="ru-RU"/>
              <a:pPr/>
              <a:t>9</a:t>
            </a:fld>
            <a:endParaRPr lang="ru-RU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97DE-3D84-44F7-8079-924BF3B85C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574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B8E7-E5D3-4C50-BF24-909A58E919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660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3460-FD10-4609-A680-FEBEF67B60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18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9DF51-E090-4412-86FB-CEFB8E2404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78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D8A3-D509-4AAF-B7DF-1D23EF5367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224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F6C3-CF13-43F1-8914-5E13010947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801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E709-21BB-4176-ABF4-5236A22CB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4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EF00-557F-4BB2-99FA-1E50173B16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876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B23C-380F-4C94-AE98-AE7B33F862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881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74BC-B08C-4097-971A-B095B7ED3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259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CD31F-9A24-4B17-A4AE-2A9349F22B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675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004AC-050F-4D6D-B507-48D49B58A7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36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wmf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3924300" y="4800600"/>
            <a:ext cx="4751388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1">
                <a:solidFill>
                  <a:srgbClr val="FF6699"/>
                </a:solidFill>
              </a:rPr>
              <a:t>Что такое антонимы?</a:t>
            </a:r>
          </a:p>
          <a:p>
            <a:pPr>
              <a:spcBef>
                <a:spcPct val="50000"/>
              </a:spcBef>
            </a:pPr>
            <a:r>
              <a:rPr lang="ru-RU" sz="2400" i="1">
                <a:solidFill>
                  <a:srgbClr val="FF6699"/>
                </a:solidFill>
              </a:rPr>
              <a:t>Как они употребляются в речи?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124200" y="3962400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2667000" y="434340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7" name="WordArt 29"/>
          <p:cNvSpPr>
            <a:spLocks noChangeArrowheads="1" noChangeShapeType="1" noTextEdit="1"/>
          </p:cNvSpPr>
          <p:nvPr/>
        </p:nvSpPr>
        <p:spPr bwMode="auto">
          <a:xfrm>
            <a:off x="1524000" y="228600"/>
            <a:ext cx="6248400" cy="4114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4800" kern="10">
                <a:solidFill>
                  <a:srgbClr val="FF00FF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Антонимы</a:t>
            </a:r>
          </a:p>
        </p:txBody>
      </p:sp>
      <p:sp>
        <p:nvSpPr>
          <p:cNvPr id="2079" name="AutoShape 31"/>
          <p:cNvSpPr>
            <a:spLocks noChangeArrowheads="1"/>
          </p:cNvSpPr>
          <p:nvPr/>
        </p:nvSpPr>
        <p:spPr bwMode="auto">
          <a:xfrm>
            <a:off x="1447800" y="4724400"/>
            <a:ext cx="1447800" cy="1371600"/>
          </a:xfrm>
          <a:prstGeom prst="irregularSeal1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80" name="AutoShape 32"/>
          <p:cNvSpPr>
            <a:spLocks noChangeArrowheads="1"/>
          </p:cNvSpPr>
          <p:nvPr/>
        </p:nvSpPr>
        <p:spPr bwMode="auto">
          <a:xfrm>
            <a:off x="5638800" y="304800"/>
            <a:ext cx="1905000" cy="2362200"/>
          </a:xfrm>
          <a:prstGeom prst="irregularSeal1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2" grpId="0" autoUpdateAnimBg="0" rev="1"/>
      <p:bldP spid="2077" grpId="0" animBg="1"/>
      <p:bldP spid="2079" grpId="0" animBg="1"/>
      <p:bldP spid="208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3" name="AutoShape 9"/>
          <p:cNvSpPr>
            <a:spLocks noChangeArrowheads="1"/>
          </p:cNvSpPr>
          <p:nvPr/>
        </p:nvSpPr>
        <p:spPr bwMode="auto">
          <a:xfrm>
            <a:off x="1905000" y="609600"/>
            <a:ext cx="4343400" cy="243840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994" name="AutoShape 10"/>
          <p:cNvSpPr>
            <a:spLocks noChangeArrowheads="1"/>
          </p:cNvSpPr>
          <p:nvPr/>
        </p:nvSpPr>
        <p:spPr bwMode="auto">
          <a:xfrm>
            <a:off x="3886200" y="3962400"/>
            <a:ext cx="4114800" cy="243840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2514600" y="1219200"/>
            <a:ext cx="3429000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0"/>
              <a:t>Веселье </a:t>
            </a:r>
            <a:r>
              <a:rPr lang="ru-RU" sz="3200" b="0" i="1"/>
              <a:t>–</a:t>
            </a:r>
          </a:p>
          <a:p>
            <a:pPr>
              <a:spcBef>
                <a:spcPct val="50000"/>
              </a:spcBef>
            </a:pPr>
            <a:r>
              <a:rPr lang="ru-RU" sz="2000" b="0" i="1" u="none"/>
              <a:t>                      грусть , печаль , тоска , уныние</a:t>
            </a:r>
            <a:r>
              <a:rPr lang="ru-RU" sz="2400" b="0" i="1" u="none"/>
              <a:t> .</a:t>
            </a:r>
            <a:endParaRPr lang="ru-RU" sz="2000" b="0" i="1" u="none"/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4343400" y="4419600"/>
            <a:ext cx="3276600" cy="384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0"/>
              <a:t>Бедный</a:t>
            </a:r>
            <a:r>
              <a:rPr lang="ru-RU" sz="3200" b="0" i="1" u="none"/>
              <a:t> –</a:t>
            </a:r>
          </a:p>
          <a:p>
            <a:pPr>
              <a:spcBef>
                <a:spcPct val="50000"/>
              </a:spcBef>
            </a:pPr>
            <a:r>
              <a:rPr lang="ru-RU" sz="3200" b="0" i="1" u="none"/>
              <a:t>         </a:t>
            </a:r>
            <a:r>
              <a:rPr lang="ru-RU" sz="1600" b="0" i="1" u="none"/>
              <a:t>богатый , состоятельный , зажиточный .</a:t>
            </a:r>
            <a:endParaRPr lang="ru-RU" sz="3200" b="0" i="1" u="none"/>
          </a:p>
          <a:p>
            <a:pPr>
              <a:spcBef>
                <a:spcPct val="50000"/>
              </a:spcBef>
            </a:pPr>
            <a:r>
              <a:rPr lang="ru-RU" sz="3200" b="0" i="1" u="none"/>
              <a:t>     </a:t>
            </a:r>
          </a:p>
          <a:p>
            <a:pPr>
              <a:spcBef>
                <a:spcPct val="50000"/>
              </a:spcBef>
            </a:pPr>
            <a:r>
              <a:rPr lang="ru-RU" sz="3200" b="0" i="1" u="none"/>
              <a:t>      </a:t>
            </a:r>
          </a:p>
          <a:p>
            <a:pPr>
              <a:spcBef>
                <a:spcPct val="50000"/>
              </a:spcBef>
            </a:pPr>
            <a:endParaRPr lang="ru-RU" sz="3600" b="0" i="1" u="non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3" grpId="0" animBg="1"/>
      <p:bldP spid="41994" grpId="0" animBg="1"/>
      <p:bldP spid="41998" grpId="0" autoUpdateAnimBg="0"/>
      <p:bldP spid="4200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1828800" y="685800"/>
            <a:ext cx="3657600" cy="236220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0183" name="AutoShape 7"/>
          <p:cNvSpPr>
            <a:spLocks noChangeArrowheads="1"/>
          </p:cNvSpPr>
          <p:nvPr/>
        </p:nvSpPr>
        <p:spPr bwMode="auto">
          <a:xfrm>
            <a:off x="4495800" y="3810000"/>
            <a:ext cx="3962400" cy="236220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2514600" y="1447800"/>
            <a:ext cx="2590800" cy="125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0"/>
              <a:t>Мириться</a:t>
            </a:r>
            <a:r>
              <a:rPr lang="ru-RU" sz="2800" b="0" i="1" u="none"/>
              <a:t>-</a:t>
            </a:r>
          </a:p>
          <a:p>
            <a:pPr>
              <a:spcBef>
                <a:spcPct val="50000"/>
              </a:spcBef>
            </a:pPr>
            <a:r>
              <a:rPr lang="ru-RU" sz="1600" b="0" i="1" u="none"/>
              <a:t>         ссориться , ругаться,</a:t>
            </a:r>
          </a:p>
          <a:p>
            <a:pPr>
              <a:spcBef>
                <a:spcPct val="50000"/>
              </a:spcBef>
            </a:pPr>
            <a:r>
              <a:rPr lang="ru-RU" sz="1600" b="0" i="1" u="none"/>
              <a:t>         браниться .</a:t>
            </a:r>
            <a:endParaRPr lang="ru-RU" sz="1600" b="0"/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5105400" y="4419600"/>
            <a:ext cx="30480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0"/>
              <a:t>Далеко</a:t>
            </a:r>
            <a:r>
              <a:rPr lang="ru-RU" sz="3600" b="0" i="1" u="none"/>
              <a:t> –</a:t>
            </a:r>
          </a:p>
          <a:p>
            <a:pPr>
              <a:spcBef>
                <a:spcPct val="50000"/>
              </a:spcBef>
            </a:pPr>
            <a:r>
              <a:rPr lang="ru-RU" sz="3600" b="0" i="1" u="none"/>
              <a:t>            </a:t>
            </a:r>
            <a:r>
              <a:rPr lang="ru-RU" sz="1800" b="0" i="1" u="none"/>
              <a:t>близко , рядом.</a:t>
            </a:r>
            <a:endParaRPr lang="ru-RU" sz="36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 animBg="1"/>
      <p:bldP spid="50183" grpId="0" animBg="1"/>
      <p:bldP spid="50185" grpId="0" autoUpdateAnimBg="0"/>
      <p:bldP spid="5018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1524000" y="400050"/>
            <a:ext cx="6324600" cy="681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 i="1" u="none">
              <a:solidFill>
                <a:srgbClr val="660066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2000" i="1" u="none">
                <a:solidFill>
                  <a:srgbClr val="FF0000"/>
                </a:solidFill>
              </a:rPr>
              <a:t>                      </a:t>
            </a:r>
            <a:r>
              <a:rPr lang="ru-RU" sz="2000" i="1" u="none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</a:t>
            </a:r>
            <a:r>
              <a:rPr lang="ru-RU" sz="2800" i="1" u="none">
                <a:solidFill>
                  <a:srgbClr val="FF0000"/>
                </a:solidFill>
              </a:rPr>
              <a:t>Подумаем  вместе  !</a:t>
            </a:r>
          </a:p>
          <a:p>
            <a:pPr>
              <a:spcBef>
                <a:spcPct val="50000"/>
              </a:spcBef>
            </a:pPr>
            <a:r>
              <a:rPr lang="ru-RU" sz="1800">
                <a:solidFill>
                  <a:srgbClr val="339933"/>
                </a:solidFill>
              </a:rPr>
              <a:t>Если  мы  правильно  подберем  к  словам  антонимы, то первые  буквы  восстановленных  нами  слов, образуют</a:t>
            </a:r>
          </a:p>
          <a:p>
            <a:pPr>
              <a:spcBef>
                <a:spcPct val="50000"/>
              </a:spcBef>
            </a:pPr>
            <a:r>
              <a:rPr lang="ru-RU" sz="1800">
                <a:solidFill>
                  <a:srgbClr val="339933"/>
                </a:solidFill>
              </a:rPr>
              <a:t>слово</a:t>
            </a:r>
            <a:r>
              <a:rPr lang="ru-RU" sz="1800" i="1" u="none">
                <a:solidFill>
                  <a:srgbClr val="339933"/>
                </a:solidFill>
              </a:rPr>
              <a:t>  </a:t>
            </a:r>
            <a:r>
              <a:rPr lang="ru-RU" sz="2400" i="1" u="none">
                <a:solidFill>
                  <a:srgbClr val="FF0000"/>
                </a:solidFill>
              </a:rPr>
              <a:t>честност</a:t>
            </a:r>
            <a:r>
              <a:rPr lang="ru-RU" sz="2400" i="1" u="none"/>
              <a:t>ь</a:t>
            </a:r>
            <a:r>
              <a:rPr lang="ru-RU" sz="2400" i="1" u="none">
                <a:solidFill>
                  <a:srgbClr val="FF0000"/>
                </a:solidFill>
              </a:rPr>
              <a:t> </a:t>
            </a:r>
            <a:r>
              <a:rPr lang="ru-RU" sz="2400" i="1" u="none">
                <a:solidFill>
                  <a:srgbClr val="339933"/>
                </a:solidFill>
              </a:rPr>
              <a:t>– </a:t>
            </a:r>
            <a:r>
              <a:rPr lang="ru-RU" sz="1800" u="none">
                <a:solidFill>
                  <a:srgbClr val="339933"/>
                </a:solidFill>
              </a:rPr>
              <a:t>останется прибавить лишь </a:t>
            </a:r>
            <a:r>
              <a:rPr lang="ru-RU" sz="2400" u="none"/>
              <a:t>ь</a:t>
            </a:r>
            <a:r>
              <a:rPr lang="ru-RU" sz="2400" b="0" u="none"/>
              <a:t>.</a:t>
            </a:r>
            <a:r>
              <a:rPr lang="ru-RU" sz="1800" i="1" u="none">
                <a:solidFill>
                  <a:srgbClr val="339933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ru-RU" sz="1800" i="1" u="none">
                <a:solidFill>
                  <a:srgbClr val="010000"/>
                </a:solidFill>
              </a:rPr>
              <a:t>   </a:t>
            </a:r>
            <a:r>
              <a:rPr lang="ru-RU" sz="2000" i="1" u="none">
                <a:solidFill>
                  <a:srgbClr val="0099FF"/>
                </a:solidFill>
              </a:rPr>
              <a:t>Грязный –</a:t>
            </a:r>
          </a:p>
          <a:p>
            <a:pPr>
              <a:spcBef>
                <a:spcPct val="50000"/>
              </a:spcBef>
            </a:pPr>
            <a:r>
              <a:rPr lang="ru-RU" sz="2000" i="1" u="none">
                <a:solidFill>
                  <a:srgbClr val="0099FF"/>
                </a:solidFill>
              </a:rPr>
              <a:t>   Искусственный –</a:t>
            </a:r>
          </a:p>
          <a:p>
            <a:pPr>
              <a:spcBef>
                <a:spcPct val="50000"/>
              </a:spcBef>
            </a:pPr>
            <a:r>
              <a:rPr lang="ru-RU" sz="2000" i="1" u="none">
                <a:solidFill>
                  <a:srgbClr val="0099FF"/>
                </a:solidFill>
              </a:rPr>
              <a:t>   Трусливый –</a:t>
            </a:r>
          </a:p>
          <a:p>
            <a:pPr>
              <a:spcBef>
                <a:spcPct val="50000"/>
              </a:spcBef>
            </a:pPr>
            <a:r>
              <a:rPr lang="ru-RU" sz="2000" i="1" u="none">
                <a:solidFill>
                  <a:srgbClr val="0099FF"/>
                </a:solidFill>
              </a:rPr>
              <a:t>   Мягкий –</a:t>
            </a:r>
          </a:p>
          <a:p>
            <a:pPr>
              <a:spcBef>
                <a:spcPct val="50000"/>
              </a:spcBef>
            </a:pPr>
            <a:r>
              <a:rPr lang="ru-RU" sz="2000" i="1" u="none">
                <a:solidFill>
                  <a:srgbClr val="0099FF"/>
                </a:solidFill>
              </a:rPr>
              <a:t>   Грубый –</a:t>
            </a:r>
          </a:p>
          <a:p>
            <a:pPr>
              <a:spcBef>
                <a:spcPct val="50000"/>
              </a:spcBef>
            </a:pPr>
            <a:r>
              <a:rPr lang="ru-RU" sz="2000" i="1" u="none">
                <a:solidFill>
                  <a:srgbClr val="0099FF"/>
                </a:solidFill>
              </a:rPr>
              <a:t>   Замкнутый –</a:t>
            </a:r>
          </a:p>
          <a:p>
            <a:pPr>
              <a:spcBef>
                <a:spcPct val="50000"/>
              </a:spcBef>
            </a:pPr>
            <a:r>
              <a:rPr lang="ru-RU" sz="2000" i="1" u="none">
                <a:solidFill>
                  <a:srgbClr val="0099FF"/>
                </a:solidFill>
              </a:rPr>
              <a:t>   Слабый –</a:t>
            </a:r>
          </a:p>
          <a:p>
            <a:pPr>
              <a:spcBef>
                <a:spcPct val="50000"/>
              </a:spcBef>
            </a:pPr>
            <a:r>
              <a:rPr lang="ru-RU" sz="2000" i="1" u="none">
                <a:solidFill>
                  <a:srgbClr val="0099FF"/>
                </a:solidFill>
              </a:rPr>
              <a:t>   Светлый –</a:t>
            </a:r>
          </a:p>
          <a:p>
            <a:pPr>
              <a:spcBef>
                <a:spcPct val="50000"/>
              </a:spcBef>
            </a:pPr>
            <a:r>
              <a:rPr lang="ru-RU" sz="2000" i="1" u="none">
                <a:solidFill>
                  <a:srgbClr val="0099FF"/>
                </a:solidFill>
              </a:rPr>
              <a:t>      </a:t>
            </a:r>
          </a:p>
          <a:p>
            <a:pPr>
              <a:spcBef>
                <a:spcPct val="50000"/>
              </a:spcBef>
            </a:pPr>
            <a:r>
              <a:rPr lang="ru-RU" sz="2000" i="1" u="none">
                <a:solidFill>
                  <a:srgbClr val="0099FF"/>
                </a:solidFill>
              </a:rPr>
              <a:t>  </a:t>
            </a:r>
            <a:endParaRPr lang="ru-RU" sz="1800" i="1" u="none">
              <a:solidFill>
                <a:srgbClr val="01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4724400" y="533400"/>
            <a:ext cx="4038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i="1">
                <a:solidFill>
                  <a:srgbClr val="FF0000"/>
                </a:solidFill>
              </a:rPr>
              <a:t>Проверим !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1447800" y="1905000"/>
            <a:ext cx="6934200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u="none">
                <a:solidFill>
                  <a:srgbClr val="FF00FF"/>
                </a:solidFill>
              </a:rPr>
              <a:t>Грязный      –             </a:t>
            </a:r>
            <a:r>
              <a:rPr lang="ru-RU" sz="2000" u="none">
                <a:solidFill>
                  <a:srgbClr val="FF0000"/>
                </a:solidFill>
              </a:rPr>
              <a:t>ч</a:t>
            </a:r>
            <a:r>
              <a:rPr lang="ru-RU" sz="2000" u="none">
                <a:solidFill>
                  <a:srgbClr val="FF00FF"/>
                </a:solidFill>
              </a:rPr>
              <a:t>истый</a:t>
            </a:r>
          </a:p>
          <a:p>
            <a:pPr>
              <a:spcBef>
                <a:spcPct val="50000"/>
              </a:spcBef>
            </a:pPr>
            <a:r>
              <a:rPr lang="ru-RU" sz="2000" u="none">
                <a:solidFill>
                  <a:srgbClr val="FF00FF"/>
                </a:solidFill>
              </a:rPr>
              <a:t>Искусственный      – </a:t>
            </a:r>
            <a:r>
              <a:rPr lang="ru-RU" sz="2000" u="none">
                <a:solidFill>
                  <a:srgbClr val="FF0000"/>
                </a:solidFill>
              </a:rPr>
              <a:t>е</a:t>
            </a:r>
            <a:r>
              <a:rPr lang="ru-RU" sz="2000" u="none">
                <a:solidFill>
                  <a:srgbClr val="FF00FF"/>
                </a:solidFill>
              </a:rPr>
              <a:t>стественный</a:t>
            </a:r>
          </a:p>
          <a:p>
            <a:pPr>
              <a:spcBef>
                <a:spcPct val="50000"/>
              </a:spcBef>
            </a:pPr>
            <a:r>
              <a:rPr lang="ru-RU" sz="2000" u="none">
                <a:solidFill>
                  <a:srgbClr val="FF00FF"/>
                </a:solidFill>
              </a:rPr>
              <a:t>Трусливый      –         </a:t>
            </a:r>
            <a:r>
              <a:rPr lang="ru-RU" sz="2000" u="none">
                <a:solidFill>
                  <a:srgbClr val="FF0000"/>
                </a:solidFill>
              </a:rPr>
              <a:t>с</a:t>
            </a:r>
            <a:r>
              <a:rPr lang="ru-RU" sz="2000" u="none">
                <a:solidFill>
                  <a:srgbClr val="FF00FF"/>
                </a:solidFill>
              </a:rPr>
              <a:t>мелый</a:t>
            </a:r>
          </a:p>
          <a:p>
            <a:pPr>
              <a:spcBef>
                <a:spcPct val="50000"/>
              </a:spcBef>
            </a:pPr>
            <a:r>
              <a:rPr lang="ru-RU" sz="2000" u="none">
                <a:solidFill>
                  <a:srgbClr val="FF00FF"/>
                </a:solidFill>
              </a:rPr>
              <a:t>Мягкий      –               </a:t>
            </a:r>
            <a:r>
              <a:rPr lang="ru-RU" sz="2000" u="none">
                <a:solidFill>
                  <a:srgbClr val="FF0000"/>
                </a:solidFill>
              </a:rPr>
              <a:t>т</a:t>
            </a:r>
            <a:r>
              <a:rPr lang="ru-RU" sz="2000" u="none">
                <a:solidFill>
                  <a:srgbClr val="FF00FF"/>
                </a:solidFill>
              </a:rPr>
              <a:t>вердый</a:t>
            </a:r>
          </a:p>
          <a:p>
            <a:pPr>
              <a:spcBef>
                <a:spcPct val="50000"/>
              </a:spcBef>
            </a:pPr>
            <a:r>
              <a:rPr lang="ru-RU" sz="2000" u="none">
                <a:solidFill>
                  <a:srgbClr val="FF00FF"/>
                </a:solidFill>
              </a:rPr>
              <a:t>Старый     –                </a:t>
            </a:r>
            <a:r>
              <a:rPr lang="ru-RU" sz="2000" u="none">
                <a:solidFill>
                  <a:srgbClr val="FF0000"/>
                </a:solidFill>
              </a:rPr>
              <a:t>н</a:t>
            </a:r>
            <a:r>
              <a:rPr lang="ru-RU" sz="2000" u="none">
                <a:solidFill>
                  <a:srgbClr val="FF00FF"/>
                </a:solidFill>
              </a:rPr>
              <a:t>овый</a:t>
            </a:r>
          </a:p>
          <a:p>
            <a:pPr>
              <a:spcBef>
                <a:spcPct val="50000"/>
              </a:spcBef>
            </a:pPr>
            <a:r>
              <a:rPr lang="ru-RU" sz="2000" u="none">
                <a:solidFill>
                  <a:srgbClr val="FF00FF"/>
                </a:solidFill>
              </a:rPr>
              <a:t>Замкнутый      -          </a:t>
            </a:r>
            <a:r>
              <a:rPr lang="ru-RU" sz="2000" u="none">
                <a:solidFill>
                  <a:srgbClr val="FF0000"/>
                </a:solidFill>
              </a:rPr>
              <a:t>о</a:t>
            </a:r>
            <a:r>
              <a:rPr lang="ru-RU" sz="2000" u="none">
                <a:solidFill>
                  <a:srgbClr val="FF00FF"/>
                </a:solidFill>
              </a:rPr>
              <a:t>ткрытый                 </a:t>
            </a:r>
          </a:p>
          <a:p>
            <a:pPr>
              <a:spcBef>
                <a:spcPct val="50000"/>
              </a:spcBef>
            </a:pPr>
            <a:r>
              <a:rPr lang="ru-RU" sz="2000" u="none">
                <a:solidFill>
                  <a:srgbClr val="FF00FF"/>
                </a:solidFill>
              </a:rPr>
              <a:t>Слабый       –               </a:t>
            </a:r>
            <a:r>
              <a:rPr lang="ru-RU" sz="2000" u="none">
                <a:solidFill>
                  <a:srgbClr val="FF0000"/>
                </a:solidFill>
              </a:rPr>
              <a:t>с</a:t>
            </a:r>
            <a:r>
              <a:rPr lang="ru-RU" sz="2000" u="none">
                <a:solidFill>
                  <a:srgbClr val="FF00FF"/>
                </a:solidFill>
              </a:rPr>
              <a:t>ильный</a:t>
            </a:r>
          </a:p>
          <a:p>
            <a:pPr>
              <a:spcBef>
                <a:spcPct val="50000"/>
              </a:spcBef>
            </a:pPr>
            <a:r>
              <a:rPr lang="ru-RU" sz="2000" u="none">
                <a:solidFill>
                  <a:srgbClr val="FF00FF"/>
                </a:solidFill>
              </a:rPr>
              <a:t>Светлый      –              </a:t>
            </a:r>
            <a:r>
              <a:rPr lang="ru-RU" sz="2000" u="none">
                <a:solidFill>
                  <a:srgbClr val="FF0000"/>
                </a:solidFill>
              </a:rPr>
              <a:t>т</a:t>
            </a:r>
            <a:r>
              <a:rPr lang="ru-RU" sz="2000" u="none">
                <a:solidFill>
                  <a:srgbClr val="FF00FF"/>
                </a:solidFill>
              </a:rPr>
              <a:t>емный</a:t>
            </a:r>
          </a:p>
          <a:p>
            <a:pPr>
              <a:spcBef>
                <a:spcPct val="50000"/>
              </a:spcBef>
            </a:pPr>
            <a:r>
              <a:rPr lang="ru-RU" sz="2000" u="none">
                <a:solidFill>
                  <a:srgbClr val="FF00FF"/>
                </a:solidFill>
              </a:rPr>
              <a:t>                                       </a:t>
            </a:r>
            <a:r>
              <a:rPr lang="ru-RU" sz="2000" u="none">
                <a:solidFill>
                  <a:srgbClr val="FF0000"/>
                </a:solidFill>
              </a:rPr>
              <a:t>ь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1447800" y="1905000"/>
            <a:ext cx="69342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u="none">
                <a:solidFill>
                  <a:srgbClr val="FF9900"/>
                </a:solidFill>
              </a:rPr>
              <a:t>Спасибо </a:t>
            </a:r>
          </a:p>
          <a:p>
            <a:pPr algn="ctr"/>
            <a:r>
              <a:rPr lang="ru-RU" u="none">
                <a:solidFill>
                  <a:srgbClr val="FF9900"/>
                </a:solidFill>
              </a:rPr>
              <a:t>за </a:t>
            </a:r>
          </a:p>
          <a:p>
            <a:pPr algn="ctr"/>
            <a:r>
              <a:rPr lang="ru-RU" u="none">
                <a:solidFill>
                  <a:srgbClr val="FF9900"/>
                </a:solidFill>
              </a:rPr>
              <a:t>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524000" y="6096000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13335" name="Picture 23" descr="j027750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28600"/>
            <a:ext cx="2895600" cy="2843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36" name="Picture 24" descr="j018790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04800"/>
            <a:ext cx="258445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1600200" y="3505200"/>
            <a:ext cx="25146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Зима</a:t>
            </a: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5791200" y="3505200"/>
            <a:ext cx="27432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Лето</a:t>
            </a: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1752600" y="5410200"/>
            <a:ext cx="67818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u="none">
                <a:solidFill>
                  <a:srgbClr val="FF0000"/>
                </a:solidFill>
              </a:rPr>
              <a:t>Мы  противопоставляем  эти  слова  ?</a:t>
            </a:r>
          </a:p>
          <a:p>
            <a:pPr>
              <a:spcBef>
                <a:spcPct val="50000"/>
              </a:spcBef>
            </a:pPr>
            <a:r>
              <a:rPr lang="ru-RU" sz="2400" u="none">
                <a:solidFill>
                  <a:srgbClr val="FF0000"/>
                </a:solidFill>
              </a:rPr>
              <a:t>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9" grpId="0" autoUpdateAnimBg="0"/>
      <p:bldP spid="13340" grpId="0" autoUpdateAnimBg="0"/>
      <p:bldP spid="1334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4479925" y="2879725"/>
            <a:ext cx="18415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4479925" y="2879725"/>
            <a:ext cx="18415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1447800" y="609600"/>
            <a:ext cx="68580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u="none">
                <a:solidFill>
                  <a:srgbClr val="3333FF"/>
                </a:solidFill>
              </a:rPr>
              <a:t>Зимой</a:t>
            </a:r>
            <a:r>
              <a:rPr lang="ru-RU" sz="2400" b="0" u="none">
                <a:solidFill>
                  <a:srgbClr val="3333FF"/>
                </a:solidFill>
              </a:rPr>
              <a:t>  </a:t>
            </a:r>
            <a:r>
              <a:rPr lang="ru-RU" sz="2400" b="0" i="1" u="none">
                <a:solidFill>
                  <a:srgbClr val="3333FF"/>
                </a:solidFill>
              </a:rPr>
              <a:t>холодно</a:t>
            </a:r>
            <a:r>
              <a:rPr lang="ru-RU" sz="2400" b="0" u="none">
                <a:solidFill>
                  <a:srgbClr val="3333FF"/>
                </a:solidFill>
              </a:rPr>
              <a:t> , </a:t>
            </a:r>
            <a:r>
              <a:rPr lang="ru-RU" sz="2400" b="0" u="none">
                <a:solidFill>
                  <a:schemeClr val="hlink"/>
                </a:solidFill>
              </a:rPr>
              <a:t>а</a:t>
            </a:r>
            <a:r>
              <a:rPr lang="ru-RU" sz="2400" b="0" u="none">
                <a:solidFill>
                  <a:srgbClr val="3333FF"/>
                </a:solidFill>
              </a:rPr>
              <a:t>  </a:t>
            </a:r>
            <a:r>
              <a:rPr lang="ru-RU" sz="2400" u="none">
                <a:solidFill>
                  <a:srgbClr val="339933"/>
                </a:solidFill>
              </a:rPr>
              <a:t>летом</a:t>
            </a:r>
            <a:r>
              <a:rPr lang="ru-RU" sz="2400" b="0" u="none">
                <a:solidFill>
                  <a:srgbClr val="339933"/>
                </a:solidFill>
              </a:rPr>
              <a:t>  </a:t>
            </a:r>
            <a:r>
              <a:rPr lang="ru-RU" sz="2400" b="0" i="1" u="none">
                <a:solidFill>
                  <a:srgbClr val="339933"/>
                </a:solidFill>
              </a:rPr>
              <a:t>тепло</a:t>
            </a:r>
            <a:r>
              <a:rPr lang="ru-RU" sz="2400" b="0" u="none">
                <a:solidFill>
                  <a:srgbClr val="3333FF"/>
                </a:solidFill>
              </a:rPr>
              <a:t> </a:t>
            </a:r>
            <a:r>
              <a:rPr lang="ru-RU" sz="2400" b="0" u="none">
                <a:solidFill>
                  <a:schemeClr val="hlink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endParaRPr lang="ru-RU" sz="2400" b="0" u="none">
              <a:solidFill>
                <a:srgbClr val="3333FF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2400" u="none">
                <a:solidFill>
                  <a:srgbClr val="3333FF"/>
                </a:solidFill>
              </a:rPr>
              <a:t>Зимой </a:t>
            </a:r>
            <a:r>
              <a:rPr lang="ru-RU" sz="2400" b="0" u="none">
                <a:solidFill>
                  <a:srgbClr val="3333FF"/>
                </a:solidFill>
              </a:rPr>
              <a:t> </a:t>
            </a:r>
            <a:r>
              <a:rPr lang="ru-RU" sz="2400" b="0" i="1" u="none">
                <a:solidFill>
                  <a:srgbClr val="3333FF"/>
                </a:solidFill>
              </a:rPr>
              <a:t>темно</a:t>
            </a:r>
            <a:r>
              <a:rPr lang="ru-RU" sz="2400" b="0" u="none">
                <a:solidFill>
                  <a:srgbClr val="3333FF"/>
                </a:solidFill>
              </a:rPr>
              <a:t> ,</a:t>
            </a:r>
            <a:r>
              <a:rPr lang="ru-RU" sz="2400" b="0" u="none">
                <a:solidFill>
                  <a:schemeClr val="hlink"/>
                </a:solidFill>
              </a:rPr>
              <a:t> а  </a:t>
            </a:r>
            <a:r>
              <a:rPr lang="ru-RU" sz="2400" u="none">
                <a:solidFill>
                  <a:srgbClr val="339933"/>
                </a:solidFill>
              </a:rPr>
              <a:t>летом </a:t>
            </a:r>
            <a:r>
              <a:rPr lang="ru-RU" sz="2400" b="0" u="none">
                <a:solidFill>
                  <a:srgbClr val="339933"/>
                </a:solidFill>
              </a:rPr>
              <a:t> </a:t>
            </a:r>
            <a:r>
              <a:rPr lang="ru-RU" sz="2400" b="0" i="1" u="none">
                <a:solidFill>
                  <a:srgbClr val="339933"/>
                </a:solidFill>
              </a:rPr>
              <a:t>светло</a:t>
            </a:r>
            <a:r>
              <a:rPr lang="ru-RU" sz="2400" b="0" i="1" u="none">
                <a:solidFill>
                  <a:schemeClr val="hlink"/>
                </a:solidFill>
              </a:rPr>
              <a:t> </a:t>
            </a:r>
            <a:r>
              <a:rPr lang="ru-RU" sz="2400" b="0" u="none">
                <a:solidFill>
                  <a:schemeClr val="hlink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endParaRPr lang="ru-RU" sz="2400" b="0" u="none">
              <a:solidFill>
                <a:schemeClr val="hlink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2400" u="none">
                <a:solidFill>
                  <a:srgbClr val="3333FF"/>
                </a:solidFill>
              </a:rPr>
              <a:t>Зимой</a:t>
            </a:r>
            <a:r>
              <a:rPr lang="ru-RU" sz="2400" b="0" u="none">
                <a:solidFill>
                  <a:srgbClr val="3333FF"/>
                </a:solidFill>
              </a:rPr>
              <a:t>  день  </a:t>
            </a:r>
            <a:r>
              <a:rPr lang="ru-RU" sz="2400" b="0" i="1" u="none">
                <a:solidFill>
                  <a:srgbClr val="3333FF"/>
                </a:solidFill>
              </a:rPr>
              <a:t>короткий</a:t>
            </a:r>
            <a:r>
              <a:rPr lang="ru-RU" sz="2400" b="0" u="none">
                <a:solidFill>
                  <a:srgbClr val="3333FF"/>
                </a:solidFill>
              </a:rPr>
              <a:t> ,</a:t>
            </a:r>
            <a:r>
              <a:rPr lang="ru-RU" sz="2400" b="0" u="none">
                <a:solidFill>
                  <a:srgbClr val="FF00FF"/>
                </a:solidFill>
              </a:rPr>
              <a:t> </a:t>
            </a:r>
            <a:r>
              <a:rPr lang="ru-RU" sz="2400" b="0" u="none">
                <a:solidFill>
                  <a:schemeClr val="hlink"/>
                </a:solidFill>
              </a:rPr>
              <a:t>а</a:t>
            </a:r>
            <a:r>
              <a:rPr lang="ru-RU" sz="2400" b="0" u="none">
                <a:solidFill>
                  <a:srgbClr val="FF00FF"/>
                </a:solidFill>
              </a:rPr>
              <a:t>  </a:t>
            </a:r>
            <a:r>
              <a:rPr lang="ru-RU" sz="2400" u="none">
                <a:solidFill>
                  <a:srgbClr val="339933"/>
                </a:solidFill>
              </a:rPr>
              <a:t>летом</a:t>
            </a:r>
            <a:r>
              <a:rPr lang="ru-RU" sz="2400" b="0" u="none">
                <a:solidFill>
                  <a:srgbClr val="339933"/>
                </a:solidFill>
              </a:rPr>
              <a:t>  </a:t>
            </a:r>
            <a:r>
              <a:rPr lang="ru-RU" sz="2400" b="0" i="1" u="none">
                <a:solidFill>
                  <a:srgbClr val="339933"/>
                </a:solidFill>
              </a:rPr>
              <a:t>длинный</a:t>
            </a:r>
            <a:r>
              <a:rPr lang="ru-RU" sz="2400" b="0" u="none">
                <a:solidFill>
                  <a:srgbClr val="FF00FF"/>
                </a:solidFill>
              </a:rPr>
              <a:t> </a:t>
            </a:r>
            <a:r>
              <a:rPr lang="ru-RU" sz="2400" b="0" u="none">
                <a:solidFill>
                  <a:schemeClr val="hlink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endParaRPr lang="ru-RU" sz="2400" b="0" u="none"/>
          </a:p>
          <a:p>
            <a:pPr>
              <a:spcBef>
                <a:spcPct val="50000"/>
              </a:spcBef>
            </a:pPr>
            <a:r>
              <a:rPr lang="ru-RU" sz="2400" u="none">
                <a:solidFill>
                  <a:srgbClr val="3333FF"/>
                </a:solidFill>
              </a:rPr>
              <a:t>Зимой</a:t>
            </a:r>
            <a:r>
              <a:rPr lang="ru-RU" sz="2400" b="0" u="none">
                <a:solidFill>
                  <a:srgbClr val="3333FF"/>
                </a:solidFill>
              </a:rPr>
              <a:t>  природа  </a:t>
            </a:r>
            <a:r>
              <a:rPr lang="ru-RU" sz="2400" b="0" i="1" u="none">
                <a:solidFill>
                  <a:srgbClr val="3333FF"/>
                </a:solidFill>
              </a:rPr>
              <a:t>замирает</a:t>
            </a:r>
            <a:r>
              <a:rPr lang="ru-RU" sz="2400" b="0" u="none">
                <a:solidFill>
                  <a:srgbClr val="3333FF"/>
                </a:solidFill>
              </a:rPr>
              <a:t> ,</a:t>
            </a:r>
            <a:r>
              <a:rPr lang="ru-RU" sz="2400" b="0" u="none">
                <a:solidFill>
                  <a:srgbClr val="00CC00"/>
                </a:solidFill>
              </a:rPr>
              <a:t> </a:t>
            </a:r>
            <a:r>
              <a:rPr lang="ru-RU" sz="2400" b="0" u="none">
                <a:solidFill>
                  <a:schemeClr val="hlink"/>
                </a:solidFill>
              </a:rPr>
              <a:t>а </a:t>
            </a:r>
            <a:r>
              <a:rPr lang="ru-RU" sz="2400" b="0" u="none">
                <a:solidFill>
                  <a:srgbClr val="00CC00"/>
                </a:solidFill>
              </a:rPr>
              <a:t> </a:t>
            </a:r>
            <a:r>
              <a:rPr lang="ru-RU" sz="2400" u="none">
                <a:solidFill>
                  <a:srgbClr val="339933"/>
                </a:solidFill>
              </a:rPr>
              <a:t>летом </a:t>
            </a:r>
            <a:r>
              <a:rPr lang="ru-RU" sz="2400" b="0" u="none">
                <a:solidFill>
                  <a:srgbClr val="FFCC00"/>
                </a:solidFill>
              </a:rPr>
              <a:t> </a:t>
            </a:r>
            <a:r>
              <a:rPr lang="ru-RU" sz="2400" b="0" i="1" u="none">
                <a:solidFill>
                  <a:srgbClr val="339933"/>
                </a:solidFill>
              </a:rPr>
              <a:t>оживает</a:t>
            </a:r>
            <a:r>
              <a:rPr lang="ru-RU" sz="2400" b="0" u="none">
                <a:solidFill>
                  <a:srgbClr val="339933"/>
                </a:solidFill>
              </a:rPr>
              <a:t> </a:t>
            </a:r>
            <a:r>
              <a:rPr lang="ru-RU" sz="2400" b="0" u="none">
                <a:solidFill>
                  <a:schemeClr val="hlink"/>
                </a:solidFill>
              </a:rPr>
              <a:t>. </a:t>
            </a:r>
          </a:p>
        </p:txBody>
      </p:sp>
      <p:pic>
        <p:nvPicPr>
          <p:cNvPr id="34825" name="Picture 9" descr="j016847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419600"/>
            <a:ext cx="1787525" cy="181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28" name="Picture 12" descr="j029784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685800"/>
            <a:ext cx="1803400" cy="180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1524000" y="685800"/>
            <a:ext cx="685800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i="1" u="none">
                <a:solidFill>
                  <a:srgbClr val="3333FF"/>
                </a:solidFill>
              </a:rPr>
              <a:t>Зима </a:t>
            </a:r>
            <a:r>
              <a:rPr lang="ru-RU" sz="3600" i="1" u="none"/>
              <a:t>– </a:t>
            </a:r>
            <a:r>
              <a:rPr lang="ru-RU" sz="3600" i="1" u="none">
                <a:solidFill>
                  <a:srgbClr val="33CC33"/>
                </a:solidFill>
              </a:rPr>
              <a:t>лето</a:t>
            </a:r>
          </a:p>
          <a:p>
            <a:pPr>
              <a:spcBef>
                <a:spcPct val="50000"/>
              </a:spcBef>
            </a:pPr>
            <a:r>
              <a:rPr lang="ru-RU" sz="3600" i="1" u="none">
                <a:solidFill>
                  <a:srgbClr val="3333FF"/>
                </a:solidFill>
              </a:rPr>
              <a:t>Холодно</a:t>
            </a:r>
            <a:r>
              <a:rPr lang="ru-RU" sz="3600" i="1" u="none"/>
              <a:t> – </a:t>
            </a:r>
            <a:r>
              <a:rPr lang="ru-RU" sz="3600" i="1" u="none">
                <a:solidFill>
                  <a:srgbClr val="33CC33"/>
                </a:solidFill>
              </a:rPr>
              <a:t>тепло</a:t>
            </a:r>
          </a:p>
          <a:p>
            <a:pPr>
              <a:spcBef>
                <a:spcPct val="50000"/>
              </a:spcBef>
            </a:pPr>
            <a:r>
              <a:rPr lang="ru-RU" sz="3600" i="1" u="none">
                <a:solidFill>
                  <a:srgbClr val="3333FF"/>
                </a:solidFill>
              </a:rPr>
              <a:t>Короткий</a:t>
            </a:r>
            <a:r>
              <a:rPr lang="ru-RU" sz="3600" i="1" u="none"/>
              <a:t> – </a:t>
            </a:r>
            <a:r>
              <a:rPr lang="ru-RU" sz="3600" i="1" u="none">
                <a:solidFill>
                  <a:srgbClr val="33CC33"/>
                </a:solidFill>
              </a:rPr>
              <a:t>длинный</a:t>
            </a:r>
          </a:p>
          <a:p>
            <a:pPr>
              <a:spcBef>
                <a:spcPct val="50000"/>
              </a:spcBef>
            </a:pPr>
            <a:r>
              <a:rPr lang="ru-RU" sz="3600" i="1" u="none">
                <a:solidFill>
                  <a:srgbClr val="3333FF"/>
                </a:solidFill>
              </a:rPr>
              <a:t>Замирает</a:t>
            </a:r>
            <a:r>
              <a:rPr lang="ru-RU" sz="3600" b="0" i="1" u="none">
                <a:solidFill>
                  <a:srgbClr val="3333FF"/>
                </a:solidFill>
              </a:rPr>
              <a:t> </a:t>
            </a:r>
            <a:r>
              <a:rPr lang="ru-RU" sz="3600" b="0" i="1" u="none"/>
              <a:t>-</a:t>
            </a:r>
            <a:r>
              <a:rPr lang="ru-RU" sz="3600" b="0" i="1" u="none">
                <a:solidFill>
                  <a:srgbClr val="3333FF"/>
                </a:solidFill>
              </a:rPr>
              <a:t> </a:t>
            </a:r>
            <a:r>
              <a:rPr lang="ru-RU" sz="3600" i="1" u="none"/>
              <a:t> </a:t>
            </a:r>
            <a:r>
              <a:rPr lang="ru-RU" sz="3600" i="1" u="none">
                <a:solidFill>
                  <a:srgbClr val="33CC33"/>
                </a:solidFill>
              </a:rPr>
              <a:t>оживает </a:t>
            </a:r>
          </a:p>
        </p:txBody>
      </p:sp>
      <p:sp>
        <p:nvSpPr>
          <p:cNvPr id="56325" name="AutoShape 5"/>
          <p:cNvSpPr>
            <a:spLocks noChangeArrowheads="1"/>
          </p:cNvSpPr>
          <p:nvPr/>
        </p:nvSpPr>
        <p:spPr bwMode="auto">
          <a:xfrm>
            <a:off x="6477000" y="2362200"/>
            <a:ext cx="1524000" cy="2743200"/>
          </a:xfrm>
          <a:prstGeom prst="curvedLeftArrow">
            <a:avLst>
              <a:gd name="adj1" fmla="val 36000"/>
              <a:gd name="adj2" fmla="val 72000"/>
              <a:gd name="adj3" fmla="val 33333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1905000" y="5257800"/>
            <a:ext cx="48006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00FF"/>
                </a:solidFill>
              </a:rPr>
              <a:t>Антонимы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autoUpdateAnimBg="0"/>
      <p:bldP spid="56325" grpId="0" animBg="1"/>
      <p:bldP spid="5632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990600" y="609600"/>
            <a:ext cx="7467600" cy="295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i="1">
                <a:solidFill>
                  <a:srgbClr val="00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Антонимы</a:t>
            </a:r>
            <a:r>
              <a:rPr lang="ru-RU" sz="4800" i="1" u="none">
                <a:solidFill>
                  <a:srgbClr val="00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1800" i="1" u="none"/>
              <a:t>(гр.</a:t>
            </a:r>
            <a:r>
              <a:rPr lang="en-US" sz="1800" i="1" u="none"/>
              <a:t>anti-</a:t>
            </a:r>
            <a:r>
              <a:rPr lang="ru-RU" sz="1800" i="1" u="none"/>
              <a:t>против,</a:t>
            </a:r>
            <a:r>
              <a:rPr lang="en-US" sz="1800" i="1" u="none"/>
              <a:t>onyma-</a:t>
            </a:r>
            <a:r>
              <a:rPr lang="ru-RU" sz="1800" i="1" u="none"/>
              <a:t>имя)</a:t>
            </a:r>
            <a:r>
              <a:rPr lang="ru-RU" sz="2400" i="1" u="none">
                <a:solidFill>
                  <a:srgbClr val="0099FF"/>
                </a:solidFill>
              </a:rPr>
              <a:t> </a:t>
            </a:r>
            <a:r>
              <a:rPr lang="ru-RU" sz="2800" i="1" u="none">
                <a:solidFill>
                  <a:srgbClr val="0099FF"/>
                </a:solidFill>
              </a:rPr>
              <a:t>–</a:t>
            </a:r>
            <a:r>
              <a:rPr lang="ru-RU" sz="2000" i="1" u="none">
                <a:solidFill>
                  <a:srgbClr val="0099FF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ru-RU" sz="1800" b="0" i="1" u="none">
                <a:solidFill>
                  <a:srgbClr val="0099FF"/>
                </a:solidFill>
              </a:rPr>
              <a:t> </a:t>
            </a:r>
            <a:r>
              <a:rPr lang="ru-RU" sz="4000" b="0" i="1" u="none">
                <a:solidFill>
                  <a:srgbClr val="0099FF"/>
                </a:solidFill>
              </a:rPr>
              <a:t>это слова одной и той же части речи с противоположным лексическим значением.</a:t>
            </a:r>
            <a:endParaRPr lang="ru-RU" sz="4000" b="0" i="1">
              <a:solidFill>
                <a:srgbClr val="0099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35846" name="Picture 6" descr="j0219108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648200"/>
            <a:ext cx="1600200" cy="156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7" name="Picture 7" descr="j0219108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886200"/>
            <a:ext cx="1622425" cy="2274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133600" y="1219200"/>
            <a:ext cx="5791200" cy="301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 i="1" u="none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</a:t>
            </a:r>
            <a:r>
              <a:rPr lang="ru-RU" sz="6000" i="1" u="none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ЛЯ  ЧЕГО  НУЖНЫ  </a:t>
            </a:r>
            <a:r>
              <a:rPr lang="ru-RU" sz="6000" i="1" u="none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АНТОНИМЫ ?</a:t>
            </a:r>
            <a:endParaRPr lang="ru-RU" sz="7200" i="1" u="none">
              <a:solidFill>
                <a:srgbClr val="9933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1828800" y="4343400"/>
            <a:ext cx="2286000" cy="1143000"/>
          </a:xfrm>
          <a:prstGeom prst="irregularSeal1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>
              <a:solidFill>
                <a:srgbClr val="0099FF"/>
              </a:solidFill>
            </a:endParaRPr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5715000" y="3962400"/>
            <a:ext cx="2971800" cy="1828800"/>
          </a:xfrm>
          <a:prstGeom prst="irregularSeal1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utoUpdateAnimBg="0"/>
      <p:bldP spid="36869" grpId="0" animBg="1" autoUpdateAnimBg="0"/>
      <p:bldP spid="3687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1828800" y="914400"/>
            <a:ext cx="6248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u="none"/>
              <a:t>Черный - </a:t>
            </a:r>
            <a:r>
              <a:rPr lang="ru-RU" sz="2400" u="none">
                <a:solidFill>
                  <a:schemeClr val="bg1"/>
                </a:solidFill>
              </a:rPr>
              <a:t>белый</a:t>
            </a:r>
          </a:p>
          <a:p>
            <a:pPr>
              <a:spcBef>
                <a:spcPct val="50000"/>
              </a:spcBef>
            </a:pPr>
            <a:r>
              <a:rPr lang="ru-RU" sz="2400" u="none"/>
              <a:t>Большой - маленький</a:t>
            </a:r>
          </a:p>
          <a:p>
            <a:pPr>
              <a:spcBef>
                <a:spcPct val="50000"/>
              </a:spcBef>
            </a:pPr>
            <a:endParaRPr lang="ru-RU" sz="2400" b="0" u="none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5486400" y="1600200"/>
            <a:ext cx="914400" cy="1219200"/>
          </a:xfrm>
          <a:prstGeom prst="curvedLeftArrow">
            <a:avLst>
              <a:gd name="adj1" fmla="val 26667"/>
              <a:gd name="adj2" fmla="val 53333"/>
              <a:gd name="adj3" fmla="val 33333"/>
            </a:avLst>
          </a:prstGeom>
          <a:solidFill>
            <a:srgbClr val="E9E97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10600"/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3708400" y="4508500"/>
            <a:ext cx="482441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i="1" u="none">
                <a:solidFill>
                  <a:srgbClr val="339933"/>
                </a:solidFill>
              </a:rPr>
              <a:t>Для сопоставления и противопоставления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 b="0" u="none"/>
          </a:p>
        </p:txBody>
      </p:sp>
      <p:grpSp>
        <p:nvGrpSpPr>
          <p:cNvPr id="37906" name="Group 18"/>
          <p:cNvGrpSpPr>
            <a:grpSpLocks/>
          </p:cNvGrpSpPr>
          <p:nvPr/>
        </p:nvGrpSpPr>
        <p:grpSpPr bwMode="auto">
          <a:xfrm>
            <a:off x="1979613" y="1981200"/>
            <a:ext cx="720725" cy="3319463"/>
            <a:chOff x="1411" y="1250"/>
            <a:chExt cx="659" cy="2523"/>
          </a:xfrm>
        </p:grpSpPr>
        <p:sp>
          <p:nvSpPr>
            <p:cNvPr id="37900" name="Freeform 12"/>
            <p:cNvSpPr>
              <a:spLocks/>
            </p:cNvSpPr>
            <p:nvPr/>
          </p:nvSpPr>
          <p:spPr bwMode="auto">
            <a:xfrm>
              <a:off x="1607" y="1250"/>
              <a:ext cx="425" cy="546"/>
            </a:xfrm>
            <a:custGeom>
              <a:avLst/>
              <a:gdLst>
                <a:gd name="T0" fmla="*/ 0 w 425"/>
                <a:gd name="T1" fmla="*/ 230 h 546"/>
                <a:gd name="T2" fmla="*/ 31 w 425"/>
                <a:gd name="T3" fmla="*/ 118 h 546"/>
                <a:gd name="T4" fmla="*/ 71 w 425"/>
                <a:gd name="T5" fmla="*/ 61 h 546"/>
                <a:gd name="T6" fmla="*/ 122 w 425"/>
                <a:gd name="T7" fmla="*/ 20 h 546"/>
                <a:gd name="T8" fmla="*/ 173 w 425"/>
                <a:gd name="T9" fmla="*/ 0 h 546"/>
                <a:gd name="T10" fmla="*/ 240 w 425"/>
                <a:gd name="T11" fmla="*/ 6 h 546"/>
                <a:gd name="T12" fmla="*/ 284 w 425"/>
                <a:gd name="T13" fmla="*/ 51 h 546"/>
                <a:gd name="T14" fmla="*/ 324 w 425"/>
                <a:gd name="T15" fmla="*/ 132 h 546"/>
                <a:gd name="T16" fmla="*/ 341 w 425"/>
                <a:gd name="T17" fmla="*/ 240 h 546"/>
                <a:gd name="T18" fmla="*/ 341 w 425"/>
                <a:gd name="T19" fmla="*/ 363 h 546"/>
                <a:gd name="T20" fmla="*/ 422 w 425"/>
                <a:gd name="T21" fmla="*/ 447 h 546"/>
                <a:gd name="T22" fmla="*/ 425 w 425"/>
                <a:gd name="T23" fmla="*/ 485 h 546"/>
                <a:gd name="T24" fmla="*/ 412 w 425"/>
                <a:gd name="T25" fmla="*/ 488 h 546"/>
                <a:gd name="T26" fmla="*/ 334 w 425"/>
                <a:gd name="T27" fmla="*/ 413 h 546"/>
                <a:gd name="T28" fmla="*/ 311 w 425"/>
                <a:gd name="T29" fmla="*/ 468 h 546"/>
                <a:gd name="T30" fmla="*/ 264 w 425"/>
                <a:gd name="T31" fmla="*/ 515 h 546"/>
                <a:gd name="T32" fmla="*/ 220 w 425"/>
                <a:gd name="T33" fmla="*/ 539 h 546"/>
                <a:gd name="T34" fmla="*/ 149 w 425"/>
                <a:gd name="T35" fmla="*/ 546 h 546"/>
                <a:gd name="T36" fmla="*/ 58 w 425"/>
                <a:gd name="T37" fmla="*/ 508 h 546"/>
                <a:gd name="T38" fmla="*/ 17 w 425"/>
                <a:gd name="T39" fmla="*/ 427 h 546"/>
                <a:gd name="T40" fmla="*/ 0 w 425"/>
                <a:gd name="T41" fmla="*/ 346 h 546"/>
                <a:gd name="T42" fmla="*/ 0 w 425"/>
                <a:gd name="T43" fmla="*/ 230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25" h="546">
                  <a:moveTo>
                    <a:pt x="0" y="230"/>
                  </a:moveTo>
                  <a:lnTo>
                    <a:pt x="31" y="118"/>
                  </a:lnTo>
                  <a:lnTo>
                    <a:pt x="71" y="61"/>
                  </a:lnTo>
                  <a:lnTo>
                    <a:pt x="122" y="20"/>
                  </a:lnTo>
                  <a:lnTo>
                    <a:pt x="173" y="0"/>
                  </a:lnTo>
                  <a:lnTo>
                    <a:pt x="240" y="6"/>
                  </a:lnTo>
                  <a:lnTo>
                    <a:pt x="284" y="51"/>
                  </a:lnTo>
                  <a:lnTo>
                    <a:pt x="324" y="132"/>
                  </a:lnTo>
                  <a:lnTo>
                    <a:pt x="341" y="240"/>
                  </a:lnTo>
                  <a:lnTo>
                    <a:pt x="341" y="363"/>
                  </a:lnTo>
                  <a:lnTo>
                    <a:pt x="422" y="447"/>
                  </a:lnTo>
                  <a:lnTo>
                    <a:pt x="425" y="485"/>
                  </a:lnTo>
                  <a:lnTo>
                    <a:pt x="412" y="488"/>
                  </a:lnTo>
                  <a:lnTo>
                    <a:pt x="334" y="413"/>
                  </a:lnTo>
                  <a:lnTo>
                    <a:pt x="311" y="468"/>
                  </a:lnTo>
                  <a:lnTo>
                    <a:pt x="264" y="515"/>
                  </a:lnTo>
                  <a:lnTo>
                    <a:pt x="220" y="539"/>
                  </a:lnTo>
                  <a:lnTo>
                    <a:pt x="149" y="546"/>
                  </a:lnTo>
                  <a:lnTo>
                    <a:pt x="58" y="508"/>
                  </a:lnTo>
                  <a:lnTo>
                    <a:pt x="17" y="427"/>
                  </a:lnTo>
                  <a:lnTo>
                    <a:pt x="0" y="346"/>
                  </a:lnTo>
                  <a:lnTo>
                    <a:pt x="0" y="23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01" name="Freeform 13"/>
            <p:cNvSpPr>
              <a:spLocks/>
            </p:cNvSpPr>
            <p:nvPr/>
          </p:nvSpPr>
          <p:spPr bwMode="auto">
            <a:xfrm>
              <a:off x="1563" y="1837"/>
              <a:ext cx="379" cy="879"/>
            </a:xfrm>
            <a:custGeom>
              <a:avLst/>
              <a:gdLst>
                <a:gd name="T0" fmla="*/ 55 w 379"/>
                <a:gd name="T1" fmla="*/ 57 h 879"/>
                <a:gd name="T2" fmla="*/ 102 w 379"/>
                <a:gd name="T3" fmla="*/ 20 h 879"/>
                <a:gd name="T4" fmla="*/ 156 w 379"/>
                <a:gd name="T5" fmla="*/ 6 h 879"/>
                <a:gd name="T6" fmla="*/ 207 w 379"/>
                <a:gd name="T7" fmla="*/ 0 h 879"/>
                <a:gd name="T8" fmla="*/ 275 w 379"/>
                <a:gd name="T9" fmla="*/ 10 h 879"/>
                <a:gd name="T10" fmla="*/ 349 w 379"/>
                <a:gd name="T11" fmla="*/ 57 h 879"/>
                <a:gd name="T12" fmla="*/ 379 w 379"/>
                <a:gd name="T13" fmla="*/ 141 h 879"/>
                <a:gd name="T14" fmla="*/ 379 w 379"/>
                <a:gd name="T15" fmla="*/ 270 h 879"/>
                <a:gd name="T16" fmla="*/ 376 w 379"/>
                <a:gd name="T17" fmla="*/ 392 h 879"/>
                <a:gd name="T18" fmla="*/ 339 w 379"/>
                <a:gd name="T19" fmla="*/ 578 h 879"/>
                <a:gd name="T20" fmla="*/ 308 w 379"/>
                <a:gd name="T21" fmla="*/ 730 h 879"/>
                <a:gd name="T22" fmla="*/ 275 w 379"/>
                <a:gd name="T23" fmla="*/ 828 h 879"/>
                <a:gd name="T24" fmla="*/ 204 w 379"/>
                <a:gd name="T25" fmla="*/ 879 h 879"/>
                <a:gd name="T26" fmla="*/ 102 w 379"/>
                <a:gd name="T27" fmla="*/ 868 h 879"/>
                <a:gd name="T28" fmla="*/ 51 w 379"/>
                <a:gd name="T29" fmla="*/ 791 h 879"/>
                <a:gd name="T30" fmla="*/ 21 w 379"/>
                <a:gd name="T31" fmla="*/ 676 h 879"/>
                <a:gd name="T32" fmla="*/ 4 w 379"/>
                <a:gd name="T33" fmla="*/ 547 h 879"/>
                <a:gd name="T34" fmla="*/ 0 w 379"/>
                <a:gd name="T35" fmla="*/ 354 h 879"/>
                <a:gd name="T36" fmla="*/ 14 w 379"/>
                <a:gd name="T37" fmla="*/ 219 h 879"/>
                <a:gd name="T38" fmla="*/ 34 w 379"/>
                <a:gd name="T39" fmla="*/ 98 h 879"/>
                <a:gd name="T40" fmla="*/ 55 w 379"/>
                <a:gd name="T41" fmla="*/ 57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79" h="879">
                  <a:moveTo>
                    <a:pt x="55" y="57"/>
                  </a:moveTo>
                  <a:lnTo>
                    <a:pt x="102" y="20"/>
                  </a:lnTo>
                  <a:lnTo>
                    <a:pt x="156" y="6"/>
                  </a:lnTo>
                  <a:lnTo>
                    <a:pt x="207" y="0"/>
                  </a:lnTo>
                  <a:lnTo>
                    <a:pt x="275" y="10"/>
                  </a:lnTo>
                  <a:lnTo>
                    <a:pt x="349" y="57"/>
                  </a:lnTo>
                  <a:lnTo>
                    <a:pt x="379" y="141"/>
                  </a:lnTo>
                  <a:lnTo>
                    <a:pt x="379" y="270"/>
                  </a:lnTo>
                  <a:lnTo>
                    <a:pt x="376" y="392"/>
                  </a:lnTo>
                  <a:lnTo>
                    <a:pt x="339" y="578"/>
                  </a:lnTo>
                  <a:lnTo>
                    <a:pt x="308" y="730"/>
                  </a:lnTo>
                  <a:lnTo>
                    <a:pt x="275" y="828"/>
                  </a:lnTo>
                  <a:lnTo>
                    <a:pt x="204" y="879"/>
                  </a:lnTo>
                  <a:lnTo>
                    <a:pt x="102" y="868"/>
                  </a:lnTo>
                  <a:lnTo>
                    <a:pt x="51" y="791"/>
                  </a:lnTo>
                  <a:lnTo>
                    <a:pt x="21" y="676"/>
                  </a:lnTo>
                  <a:lnTo>
                    <a:pt x="4" y="547"/>
                  </a:lnTo>
                  <a:lnTo>
                    <a:pt x="0" y="354"/>
                  </a:lnTo>
                  <a:lnTo>
                    <a:pt x="14" y="219"/>
                  </a:lnTo>
                  <a:lnTo>
                    <a:pt x="34" y="98"/>
                  </a:lnTo>
                  <a:lnTo>
                    <a:pt x="55" y="5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02" name="Freeform 14"/>
            <p:cNvSpPr>
              <a:spLocks/>
            </p:cNvSpPr>
            <p:nvPr/>
          </p:nvSpPr>
          <p:spPr bwMode="auto">
            <a:xfrm>
              <a:off x="1411" y="1836"/>
              <a:ext cx="223" cy="1082"/>
            </a:xfrm>
            <a:custGeom>
              <a:avLst/>
              <a:gdLst>
                <a:gd name="T0" fmla="*/ 153 w 223"/>
                <a:gd name="T1" fmla="*/ 7 h 1082"/>
                <a:gd name="T2" fmla="*/ 207 w 223"/>
                <a:gd name="T3" fmla="*/ 0 h 1082"/>
                <a:gd name="T4" fmla="*/ 223 w 223"/>
                <a:gd name="T5" fmla="*/ 48 h 1082"/>
                <a:gd name="T6" fmla="*/ 196 w 223"/>
                <a:gd name="T7" fmla="*/ 109 h 1082"/>
                <a:gd name="T8" fmla="*/ 156 w 223"/>
                <a:gd name="T9" fmla="*/ 142 h 1082"/>
                <a:gd name="T10" fmla="*/ 122 w 223"/>
                <a:gd name="T11" fmla="*/ 223 h 1082"/>
                <a:gd name="T12" fmla="*/ 82 w 223"/>
                <a:gd name="T13" fmla="*/ 332 h 1082"/>
                <a:gd name="T14" fmla="*/ 65 w 223"/>
                <a:gd name="T15" fmla="*/ 433 h 1082"/>
                <a:gd name="T16" fmla="*/ 55 w 223"/>
                <a:gd name="T17" fmla="*/ 605 h 1082"/>
                <a:gd name="T18" fmla="*/ 65 w 223"/>
                <a:gd name="T19" fmla="*/ 767 h 1082"/>
                <a:gd name="T20" fmla="*/ 85 w 223"/>
                <a:gd name="T21" fmla="*/ 842 h 1082"/>
                <a:gd name="T22" fmla="*/ 71 w 223"/>
                <a:gd name="T23" fmla="*/ 923 h 1082"/>
                <a:gd name="T24" fmla="*/ 55 w 223"/>
                <a:gd name="T25" fmla="*/ 984 h 1082"/>
                <a:gd name="T26" fmla="*/ 61 w 223"/>
                <a:gd name="T27" fmla="*/ 1082 h 1082"/>
                <a:gd name="T28" fmla="*/ 34 w 223"/>
                <a:gd name="T29" fmla="*/ 1075 h 1082"/>
                <a:gd name="T30" fmla="*/ 11 w 223"/>
                <a:gd name="T31" fmla="*/ 994 h 1082"/>
                <a:gd name="T32" fmla="*/ 0 w 223"/>
                <a:gd name="T33" fmla="*/ 923 h 1082"/>
                <a:gd name="T34" fmla="*/ 31 w 223"/>
                <a:gd name="T35" fmla="*/ 828 h 1082"/>
                <a:gd name="T36" fmla="*/ 21 w 223"/>
                <a:gd name="T37" fmla="*/ 740 h 1082"/>
                <a:gd name="T38" fmla="*/ 11 w 223"/>
                <a:gd name="T39" fmla="*/ 598 h 1082"/>
                <a:gd name="T40" fmla="*/ 11 w 223"/>
                <a:gd name="T41" fmla="*/ 426 h 1082"/>
                <a:gd name="T42" fmla="*/ 31 w 223"/>
                <a:gd name="T43" fmla="*/ 244 h 1082"/>
                <a:gd name="T44" fmla="*/ 65 w 223"/>
                <a:gd name="T45" fmla="*/ 109 h 1082"/>
                <a:gd name="T46" fmla="*/ 102 w 223"/>
                <a:gd name="T47" fmla="*/ 38 h 1082"/>
                <a:gd name="T48" fmla="*/ 153 w 223"/>
                <a:gd name="T49" fmla="*/ 7 h 1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3" h="1082">
                  <a:moveTo>
                    <a:pt x="153" y="7"/>
                  </a:moveTo>
                  <a:lnTo>
                    <a:pt x="207" y="0"/>
                  </a:lnTo>
                  <a:lnTo>
                    <a:pt x="223" y="48"/>
                  </a:lnTo>
                  <a:lnTo>
                    <a:pt x="196" y="109"/>
                  </a:lnTo>
                  <a:lnTo>
                    <a:pt x="156" y="142"/>
                  </a:lnTo>
                  <a:lnTo>
                    <a:pt x="122" y="223"/>
                  </a:lnTo>
                  <a:lnTo>
                    <a:pt x="82" y="332"/>
                  </a:lnTo>
                  <a:lnTo>
                    <a:pt x="65" y="433"/>
                  </a:lnTo>
                  <a:lnTo>
                    <a:pt x="55" y="605"/>
                  </a:lnTo>
                  <a:lnTo>
                    <a:pt x="65" y="767"/>
                  </a:lnTo>
                  <a:lnTo>
                    <a:pt x="85" y="842"/>
                  </a:lnTo>
                  <a:lnTo>
                    <a:pt x="71" y="923"/>
                  </a:lnTo>
                  <a:lnTo>
                    <a:pt x="55" y="984"/>
                  </a:lnTo>
                  <a:lnTo>
                    <a:pt x="61" y="1082"/>
                  </a:lnTo>
                  <a:lnTo>
                    <a:pt x="34" y="1075"/>
                  </a:lnTo>
                  <a:lnTo>
                    <a:pt x="11" y="994"/>
                  </a:lnTo>
                  <a:lnTo>
                    <a:pt x="0" y="923"/>
                  </a:lnTo>
                  <a:lnTo>
                    <a:pt x="31" y="828"/>
                  </a:lnTo>
                  <a:lnTo>
                    <a:pt x="21" y="740"/>
                  </a:lnTo>
                  <a:lnTo>
                    <a:pt x="11" y="598"/>
                  </a:lnTo>
                  <a:lnTo>
                    <a:pt x="11" y="426"/>
                  </a:lnTo>
                  <a:lnTo>
                    <a:pt x="31" y="244"/>
                  </a:lnTo>
                  <a:lnTo>
                    <a:pt x="65" y="109"/>
                  </a:lnTo>
                  <a:lnTo>
                    <a:pt x="102" y="38"/>
                  </a:lnTo>
                  <a:lnTo>
                    <a:pt x="153" y="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03" name="Freeform 15"/>
            <p:cNvSpPr>
              <a:spLocks/>
            </p:cNvSpPr>
            <p:nvPr/>
          </p:nvSpPr>
          <p:spPr bwMode="auto">
            <a:xfrm>
              <a:off x="1898" y="1864"/>
              <a:ext cx="142" cy="1028"/>
            </a:xfrm>
            <a:custGeom>
              <a:avLst/>
              <a:gdLst>
                <a:gd name="T0" fmla="*/ 3 w 142"/>
                <a:gd name="T1" fmla="*/ 3 h 1028"/>
                <a:gd name="T2" fmla="*/ 61 w 142"/>
                <a:gd name="T3" fmla="*/ 0 h 1028"/>
                <a:gd name="T4" fmla="*/ 101 w 142"/>
                <a:gd name="T5" fmla="*/ 81 h 1028"/>
                <a:gd name="T6" fmla="*/ 142 w 142"/>
                <a:gd name="T7" fmla="*/ 304 h 1028"/>
                <a:gd name="T8" fmla="*/ 142 w 142"/>
                <a:gd name="T9" fmla="*/ 561 h 1028"/>
                <a:gd name="T10" fmla="*/ 122 w 142"/>
                <a:gd name="T11" fmla="*/ 781 h 1028"/>
                <a:gd name="T12" fmla="*/ 142 w 142"/>
                <a:gd name="T13" fmla="*/ 856 h 1028"/>
                <a:gd name="T14" fmla="*/ 142 w 142"/>
                <a:gd name="T15" fmla="*/ 957 h 1028"/>
                <a:gd name="T16" fmla="*/ 122 w 142"/>
                <a:gd name="T17" fmla="*/ 1028 h 1028"/>
                <a:gd name="T18" fmla="*/ 95 w 142"/>
                <a:gd name="T19" fmla="*/ 964 h 1028"/>
                <a:gd name="T20" fmla="*/ 81 w 142"/>
                <a:gd name="T21" fmla="*/ 866 h 1028"/>
                <a:gd name="T22" fmla="*/ 51 w 142"/>
                <a:gd name="T23" fmla="*/ 791 h 1028"/>
                <a:gd name="T24" fmla="*/ 85 w 142"/>
                <a:gd name="T25" fmla="*/ 724 h 1028"/>
                <a:gd name="T26" fmla="*/ 105 w 142"/>
                <a:gd name="T27" fmla="*/ 561 h 1028"/>
                <a:gd name="T28" fmla="*/ 105 w 142"/>
                <a:gd name="T29" fmla="*/ 409 h 1028"/>
                <a:gd name="T30" fmla="*/ 85 w 142"/>
                <a:gd name="T31" fmla="*/ 257 h 1028"/>
                <a:gd name="T32" fmla="*/ 44 w 142"/>
                <a:gd name="T33" fmla="*/ 145 h 1028"/>
                <a:gd name="T34" fmla="*/ 0 w 142"/>
                <a:gd name="T35" fmla="*/ 91 h 1028"/>
                <a:gd name="T36" fmla="*/ 3 w 142"/>
                <a:gd name="T37" fmla="*/ 3 h 1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2" h="1028">
                  <a:moveTo>
                    <a:pt x="3" y="3"/>
                  </a:moveTo>
                  <a:lnTo>
                    <a:pt x="61" y="0"/>
                  </a:lnTo>
                  <a:lnTo>
                    <a:pt x="101" y="81"/>
                  </a:lnTo>
                  <a:lnTo>
                    <a:pt x="142" y="304"/>
                  </a:lnTo>
                  <a:lnTo>
                    <a:pt x="142" y="561"/>
                  </a:lnTo>
                  <a:lnTo>
                    <a:pt x="122" y="781"/>
                  </a:lnTo>
                  <a:lnTo>
                    <a:pt x="142" y="856"/>
                  </a:lnTo>
                  <a:lnTo>
                    <a:pt x="142" y="957"/>
                  </a:lnTo>
                  <a:lnTo>
                    <a:pt x="122" y="1028"/>
                  </a:lnTo>
                  <a:lnTo>
                    <a:pt x="95" y="964"/>
                  </a:lnTo>
                  <a:lnTo>
                    <a:pt x="81" y="866"/>
                  </a:lnTo>
                  <a:lnTo>
                    <a:pt x="51" y="791"/>
                  </a:lnTo>
                  <a:lnTo>
                    <a:pt x="85" y="724"/>
                  </a:lnTo>
                  <a:lnTo>
                    <a:pt x="105" y="561"/>
                  </a:lnTo>
                  <a:lnTo>
                    <a:pt x="105" y="409"/>
                  </a:lnTo>
                  <a:lnTo>
                    <a:pt x="85" y="257"/>
                  </a:lnTo>
                  <a:lnTo>
                    <a:pt x="44" y="145"/>
                  </a:lnTo>
                  <a:lnTo>
                    <a:pt x="0" y="91"/>
                  </a:lnTo>
                  <a:lnTo>
                    <a:pt x="3" y="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04" name="Freeform 16"/>
            <p:cNvSpPr>
              <a:spLocks/>
            </p:cNvSpPr>
            <p:nvPr/>
          </p:nvSpPr>
          <p:spPr bwMode="auto">
            <a:xfrm>
              <a:off x="1563" y="2541"/>
              <a:ext cx="320" cy="1232"/>
            </a:xfrm>
            <a:custGeom>
              <a:avLst/>
              <a:gdLst>
                <a:gd name="T0" fmla="*/ 32 w 320"/>
                <a:gd name="T1" fmla="*/ 0 h 1232"/>
                <a:gd name="T2" fmla="*/ 69 w 320"/>
                <a:gd name="T3" fmla="*/ 51 h 1232"/>
                <a:gd name="T4" fmla="*/ 84 w 320"/>
                <a:gd name="T5" fmla="*/ 103 h 1232"/>
                <a:gd name="T6" fmla="*/ 99 w 320"/>
                <a:gd name="T7" fmla="*/ 282 h 1232"/>
                <a:gd name="T8" fmla="*/ 106 w 320"/>
                <a:gd name="T9" fmla="*/ 402 h 1232"/>
                <a:gd name="T10" fmla="*/ 106 w 320"/>
                <a:gd name="T11" fmla="*/ 607 h 1232"/>
                <a:gd name="T12" fmla="*/ 104 w 320"/>
                <a:gd name="T13" fmla="*/ 800 h 1232"/>
                <a:gd name="T14" fmla="*/ 89 w 320"/>
                <a:gd name="T15" fmla="*/ 954 h 1232"/>
                <a:gd name="T16" fmla="*/ 77 w 320"/>
                <a:gd name="T17" fmla="*/ 1001 h 1232"/>
                <a:gd name="T18" fmla="*/ 155 w 320"/>
                <a:gd name="T19" fmla="*/ 1027 h 1232"/>
                <a:gd name="T20" fmla="*/ 221 w 320"/>
                <a:gd name="T21" fmla="*/ 1057 h 1232"/>
                <a:gd name="T22" fmla="*/ 310 w 320"/>
                <a:gd name="T23" fmla="*/ 1121 h 1232"/>
                <a:gd name="T24" fmla="*/ 320 w 320"/>
                <a:gd name="T25" fmla="*/ 1146 h 1232"/>
                <a:gd name="T26" fmla="*/ 312 w 320"/>
                <a:gd name="T27" fmla="*/ 1194 h 1232"/>
                <a:gd name="T28" fmla="*/ 268 w 320"/>
                <a:gd name="T29" fmla="*/ 1232 h 1232"/>
                <a:gd name="T30" fmla="*/ 251 w 320"/>
                <a:gd name="T31" fmla="*/ 1211 h 1232"/>
                <a:gd name="T32" fmla="*/ 236 w 320"/>
                <a:gd name="T33" fmla="*/ 1159 h 1232"/>
                <a:gd name="T34" fmla="*/ 194 w 320"/>
                <a:gd name="T35" fmla="*/ 1117 h 1232"/>
                <a:gd name="T36" fmla="*/ 121 w 320"/>
                <a:gd name="T37" fmla="*/ 1069 h 1232"/>
                <a:gd name="T38" fmla="*/ 74 w 320"/>
                <a:gd name="T39" fmla="*/ 1057 h 1232"/>
                <a:gd name="T40" fmla="*/ 18 w 320"/>
                <a:gd name="T41" fmla="*/ 1057 h 1232"/>
                <a:gd name="T42" fmla="*/ 18 w 320"/>
                <a:gd name="T43" fmla="*/ 1018 h 1232"/>
                <a:gd name="T44" fmla="*/ 45 w 320"/>
                <a:gd name="T45" fmla="*/ 975 h 1232"/>
                <a:gd name="T46" fmla="*/ 69 w 320"/>
                <a:gd name="T47" fmla="*/ 838 h 1232"/>
                <a:gd name="T48" fmla="*/ 77 w 320"/>
                <a:gd name="T49" fmla="*/ 693 h 1232"/>
                <a:gd name="T50" fmla="*/ 74 w 320"/>
                <a:gd name="T51" fmla="*/ 565 h 1232"/>
                <a:gd name="T52" fmla="*/ 69 w 320"/>
                <a:gd name="T53" fmla="*/ 402 h 1232"/>
                <a:gd name="T54" fmla="*/ 54 w 320"/>
                <a:gd name="T55" fmla="*/ 261 h 1232"/>
                <a:gd name="T56" fmla="*/ 23 w 320"/>
                <a:gd name="T57" fmla="*/ 158 h 1232"/>
                <a:gd name="T58" fmla="*/ 0 w 320"/>
                <a:gd name="T59" fmla="*/ 64 h 1232"/>
                <a:gd name="T60" fmla="*/ 8 w 320"/>
                <a:gd name="T61" fmla="*/ 30 h 1232"/>
                <a:gd name="T62" fmla="*/ 32 w 320"/>
                <a:gd name="T63" fmla="*/ 0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20" h="1232">
                  <a:moveTo>
                    <a:pt x="32" y="0"/>
                  </a:moveTo>
                  <a:lnTo>
                    <a:pt x="69" y="51"/>
                  </a:lnTo>
                  <a:lnTo>
                    <a:pt x="84" y="103"/>
                  </a:lnTo>
                  <a:lnTo>
                    <a:pt x="99" y="282"/>
                  </a:lnTo>
                  <a:lnTo>
                    <a:pt x="106" y="402"/>
                  </a:lnTo>
                  <a:lnTo>
                    <a:pt x="106" y="607"/>
                  </a:lnTo>
                  <a:lnTo>
                    <a:pt x="104" y="800"/>
                  </a:lnTo>
                  <a:lnTo>
                    <a:pt x="89" y="954"/>
                  </a:lnTo>
                  <a:lnTo>
                    <a:pt x="77" y="1001"/>
                  </a:lnTo>
                  <a:lnTo>
                    <a:pt x="155" y="1027"/>
                  </a:lnTo>
                  <a:lnTo>
                    <a:pt x="221" y="1057"/>
                  </a:lnTo>
                  <a:lnTo>
                    <a:pt x="310" y="1121"/>
                  </a:lnTo>
                  <a:lnTo>
                    <a:pt x="320" y="1146"/>
                  </a:lnTo>
                  <a:lnTo>
                    <a:pt x="312" y="1194"/>
                  </a:lnTo>
                  <a:lnTo>
                    <a:pt x="268" y="1232"/>
                  </a:lnTo>
                  <a:lnTo>
                    <a:pt x="251" y="1211"/>
                  </a:lnTo>
                  <a:lnTo>
                    <a:pt x="236" y="1159"/>
                  </a:lnTo>
                  <a:lnTo>
                    <a:pt x="194" y="1117"/>
                  </a:lnTo>
                  <a:lnTo>
                    <a:pt x="121" y="1069"/>
                  </a:lnTo>
                  <a:lnTo>
                    <a:pt x="74" y="1057"/>
                  </a:lnTo>
                  <a:lnTo>
                    <a:pt x="18" y="1057"/>
                  </a:lnTo>
                  <a:lnTo>
                    <a:pt x="18" y="1018"/>
                  </a:lnTo>
                  <a:lnTo>
                    <a:pt x="45" y="975"/>
                  </a:lnTo>
                  <a:lnTo>
                    <a:pt x="69" y="838"/>
                  </a:lnTo>
                  <a:lnTo>
                    <a:pt x="77" y="693"/>
                  </a:lnTo>
                  <a:lnTo>
                    <a:pt x="74" y="565"/>
                  </a:lnTo>
                  <a:lnTo>
                    <a:pt x="69" y="402"/>
                  </a:lnTo>
                  <a:lnTo>
                    <a:pt x="54" y="261"/>
                  </a:lnTo>
                  <a:lnTo>
                    <a:pt x="23" y="158"/>
                  </a:lnTo>
                  <a:lnTo>
                    <a:pt x="0" y="64"/>
                  </a:lnTo>
                  <a:lnTo>
                    <a:pt x="8" y="3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05" name="Freeform 17"/>
            <p:cNvSpPr>
              <a:spLocks/>
            </p:cNvSpPr>
            <p:nvPr/>
          </p:nvSpPr>
          <p:spPr bwMode="auto">
            <a:xfrm>
              <a:off x="1776" y="2542"/>
              <a:ext cx="294" cy="1111"/>
            </a:xfrm>
            <a:custGeom>
              <a:avLst/>
              <a:gdLst>
                <a:gd name="T0" fmla="*/ 0 w 294"/>
                <a:gd name="T1" fmla="*/ 88 h 1111"/>
                <a:gd name="T2" fmla="*/ 0 w 294"/>
                <a:gd name="T3" fmla="*/ 17 h 1111"/>
                <a:gd name="T4" fmla="*/ 30 w 294"/>
                <a:gd name="T5" fmla="*/ 0 h 1111"/>
                <a:gd name="T6" fmla="*/ 77 w 294"/>
                <a:gd name="T7" fmla="*/ 0 h 1111"/>
                <a:gd name="T8" fmla="*/ 111 w 294"/>
                <a:gd name="T9" fmla="*/ 41 h 1111"/>
                <a:gd name="T10" fmla="*/ 118 w 294"/>
                <a:gd name="T11" fmla="*/ 78 h 1111"/>
                <a:gd name="T12" fmla="*/ 111 w 294"/>
                <a:gd name="T13" fmla="*/ 159 h 1111"/>
                <a:gd name="T14" fmla="*/ 88 w 294"/>
                <a:gd name="T15" fmla="*/ 260 h 1111"/>
                <a:gd name="T16" fmla="*/ 77 w 294"/>
                <a:gd name="T17" fmla="*/ 416 h 1111"/>
                <a:gd name="T18" fmla="*/ 71 w 294"/>
                <a:gd name="T19" fmla="*/ 517 h 1111"/>
                <a:gd name="T20" fmla="*/ 71 w 294"/>
                <a:gd name="T21" fmla="*/ 534 h 1111"/>
                <a:gd name="T22" fmla="*/ 81 w 294"/>
                <a:gd name="T23" fmla="*/ 676 h 1111"/>
                <a:gd name="T24" fmla="*/ 98 w 294"/>
                <a:gd name="T25" fmla="*/ 757 h 1111"/>
                <a:gd name="T26" fmla="*/ 111 w 294"/>
                <a:gd name="T27" fmla="*/ 821 h 1111"/>
                <a:gd name="T28" fmla="*/ 108 w 294"/>
                <a:gd name="T29" fmla="*/ 848 h 1111"/>
                <a:gd name="T30" fmla="*/ 152 w 294"/>
                <a:gd name="T31" fmla="*/ 922 h 1111"/>
                <a:gd name="T32" fmla="*/ 199 w 294"/>
                <a:gd name="T33" fmla="*/ 969 h 1111"/>
                <a:gd name="T34" fmla="*/ 250 w 294"/>
                <a:gd name="T35" fmla="*/ 1013 h 1111"/>
                <a:gd name="T36" fmla="*/ 294 w 294"/>
                <a:gd name="T37" fmla="*/ 1034 h 1111"/>
                <a:gd name="T38" fmla="*/ 294 w 294"/>
                <a:gd name="T39" fmla="*/ 1071 h 1111"/>
                <a:gd name="T40" fmla="*/ 270 w 294"/>
                <a:gd name="T41" fmla="*/ 1101 h 1111"/>
                <a:gd name="T42" fmla="*/ 213 w 294"/>
                <a:gd name="T43" fmla="*/ 1111 h 1111"/>
                <a:gd name="T44" fmla="*/ 172 w 294"/>
                <a:gd name="T45" fmla="*/ 1091 h 1111"/>
                <a:gd name="T46" fmla="*/ 172 w 294"/>
                <a:gd name="T47" fmla="*/ 1064 h 1111"/>
                <a:gd name="T48" fmla="*/ 138 w 294"/>
                <a:gd name="T49" fmla="*/ 969 h 1111"/>
                <a:gd name="T50" fmla="*/ 81 w 294"/>
                <a:gd name="T51" fmla="*/ 919 h 1111"/>
                <a:gd name="T52" fmla="*/ 40 w 294"/>
                <a:gd name="T53" fmla="*/ 868 h 1111"/>
                <a:gd name="T54" fmla="*/ 10 w 294"/>
                <a:gd name="T55" fmla="*/ 841 h 1111"/>
                <a:gd name="T56" fmla="*/ 20 w 294"/>
                <a:gd name="T57" fmla="*/ 807 h 1111"/>
                <a:gd name="T58" fmla="*/ 37 w 294"/>
                <a:gd name="T59" fmla="*/ 716 h 1111"/>
                <a:gd name="T60" fmla="*/ 37 w 294"/>
                <a:gd name="T61" fmla="*/ 544 h 1111"/>
                <a:gd name="T62" fmla="*/ 30 w 294"/>
                <a:gd name="T63" fmla="*/ 422 h 1111"/>
                <a:gd name="T64" fmla="*/ 30 w 294"/>
                <a:gd name="T65" fmla="*/ 301 h 1111"/>
                <a:gd name="T66" fmla="*/ 27 w 294"/>
                <a:gd name="T67" fmla="*/ 169 h 1111"/>
                <a:gd name="T68" fmla="*/ 0 w 294"/>
                <a:gd name="T69" fmla="*/ 88 h 1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94" h="1111">
                  <a:moveTo>
                    <a:pt x="0" y="88"/>
                  </a:moveTo>
                  <a:lnTo>
                    <a:pt x="0" y="17"/>
                  </a:lnTo>
                  <a:lnTo>
                    <a:pt x="30" y="0"/>
                  </a:lnTo>
                  <a:lnTo>
                    <a:pt x="77" y="0"/>
                  </a:lnTo>
                  <a:lnTo>
                    <a:pt x="111" y="41"/>
                  </a:lnTo>
                  <a:lnTo>
                    <a:pt x="118" y="78"/>
                  </a:lnTo>
                  <a:lnTo>
                    <a:pt x="111" y="159"/>
                  </a:lnTo>
                  <a:lnTo>
                    <a:pt x="88" y="260"/>
                  </a:lnTo>
                  <a:lnTo>
                    <a:pt x="77" y="416"/>
                  </a:lnTo>
                  <a:lnTo>
                    <a:pt x="71" y="517"/>
                  </a:lnTo>
                  <a:lnTo>
                    <a:pt x="71" y="534"/>
                  </a:lnTo>
                  <a:lnTo>
                    <a:pt x="81" y="676"/>
                  </a:lnTo>
                  <a:lnTo>
                    <a:pt x="98" y="757"/>
                  </a:lnTo>
                  <a:lnTo>
                    <a:pt x="111" y="821"/>
                  </a:lnTo>
                  <a:lnTo>
                    <a:pt x="108" y="848"/>
                  </a:lnTo>
                  <a:lnTo>
                    <a:pt x="152" y="922"/>
                  </a:lnTo>
                  <a:lnTo>
                    <a:pt x="199" y="969"/>
                  </a:lnTo>
                  <a:lnTo>
                    <a:pt x="250" y="1013"/>
                  </a:lnTo>
                  <a:lnTo>
                    <a:pt x="294" y="1034"/>
                  </a:lnTo>
                  <a:lnTo>
                    <a:pt x="294" y="1071"/>
                  </a:lnTo>
                  <a:lnTo>
                    <a:pt x="270" y="1101"/>
                  </a:lnTo>
                  <a:lnTo>
                    <a:pt x="213" y="1111"/>
                  </a:lnTo>
                  <a:lnTo>
                    <a:pt x="172" y="1091"/>
                  </a:lnTo>
                  <a:lnTo>
                    <a:pt x="172" y="1064"/>
                  </a:lnTo>
                  <a:lnTo>
                    <a:pt x="138" y="969"/>
                  </a:lnTo>
                  <a:lnTo>
                    <a:pt x="81" y="919"/>
                  </a:lnTo>
                  <a:lnTo>
                    <a:pt x="40" y="868"/>
                  </a:lnTo>
                  <a:lnTo>
                    <a:pt x="10" y="841"/>
                  </a:lnTo>
                  <a:lnTo>
                    <a:pt x="20" y="807"/>
                  </a:lnTo>
                  <a:lnTo>
                    <a:pt x="37" y="716"/>
                  </a:lnTo>
                  <a:lnTo>
                    <a:pt x="37" y="544"/>
                  </a:lnTo>
                  <a:lnTo>
                    <a:pt x="30" y="422"/>
                  </a:lnTo>
                  <a:lnTo>
                    <a:pt x="30" y="301"/>
                  </a:lnTo>
                  <a:lnTo>
                    <a:pt x="27" y="169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913" name="Group 25"/>
          <p:cNvGrpSpPr>
            <a:grpSpLocks/>
          </p:cNvGrpSpPr>
          <p:nvPr/>
        </p:nvGrpSpPr>
        <p:grpSpPr bwMode="auto">
          <a:xfrm>
            <a:off x="1219200" y="4005263"/>
            <a:ext cx="328613" cy="1998662"/>
            <a:chOff x="768" y="2439"/>
            <a:chExt cx="257" cy="1334"/>
          </a:xfrm>
        </p:grpSpPr>
        <p:sp>
          <p:nvSpPr>
            <p:cNvPr id="37907" name="Freeform 19"/>
            <p:cNvSpPr>
              <a:spLocks/>
            </p:cNvSpPr>
            <p:nvPr/>
          </p:nvSpPr>
          <p:spPr bwMode="auto">
            <a:xfrm>
              <a:off x="842" y="2439"/>
              <a:ext cx="168" cy="287"/>
            </a:xfrm>
            <a:custGeom>
              <a:avLst/>
              <a:gdLst>
                <a:gd name="T0" fmla="*/ 0 w 168"/>
                <a:gd name="T1" fmla="*/ 122 h 287"/>
                <a:gd name="T2" fmla="*/ 12 w 168"/>
                <a:gd name="T3" fmla="*/ 63 h 287"/>
                <a:gd name="T4" fmla="*/ 28 w 168"/>
                <a:gd name="T5" fmla="*/ 32 h 287"/>
                <a:gd name="T6" fmla="*/ 48 w 168"/>
                <a:gd name="T7" fmla="*/ 11 h 287"/>
                <a:gd name="T8" fmla="*/ 68 w 168"/>
                <a:gd name="T9" fmla="*/ 0 h 287"/>
                <a:gd name="T10" fmla="*/ 95 w 168"/>
                <a:gd name="T11" fmla="*/ 4 h 287"/>
                <a:gd name="T12" fmla="*/ 112 w 168"/>
                <a:gd name="T13" fmla="*/ 27 h 287"/>
                <a:gd name="T14" fmla="*/ 128 w 168"/>
                <a:gd name="T15" fmla="*/ 70 h 287"/>
                <a:gd name="T16" fmla="*/ 135 w 168"/>
                <a:gd name="T17" fmla="*/ 127 h 287"/>
                <a:gd name="T18" fmla="*/ 135 w 168"/>
                <a:gd name="T19" fmla="*/ 191 h 287"/>
                <a:gd name="T20" fmla="*/ 167 w 168"/>
                <a:gd name="T21" fmla="*/ 236 h 287"/>
                <a:gd name="T22" fmla="*/ 168 w 168"/>
                <a:gd name="T23" fmla="*/ 255 h 287"/>
                <a:gd name="T24" fmla="*/ 163 w 168"/>
                <a:gd name="T25" fmla="*/ 257 h 287"/>
                <a:gd name="T26" fmla="*/ 132 w 168"/>
                <a:gd name="T27" fmla="*/ 218 h 287"/>
                <a:gd name="T28" fmla="*/ 123 w 168"/>
                <a:gd name="T29" fmla="*/ 246 h 287"/>
                <a:gd name="T30" fmla="*/ 104 w 168"/>
                <a:gd name="T31" fmla="*/ 271 h 287"/>
                <a:gd name="T32" fmla="*/ 87 w 168"/>
                <a:gd name="T33" fmla="*/ 284 h 287"/>
                <a:gd name="T34" fmla="*/ 59 w 168"/>
                <a:gd name="T35" fmla="*/ 287 h 287"/>
                <a:gd name="T36" fmla="*/ 23 w 168"/>
                <a:gd name="T37" fmla="*/ 268 h 287"/>
                <a:gd name="T38" fmla="*/ 7 w 168"/>
                <a:gd name="T39" fmla="*/ 225 h 287"/>
                <a:gd name="T40" fmla="*/ 0 w 168"/>
                <a:gd name="T41" fmla="*/ 182 h 287"/>
                <a:gd name="T42" fmla="*/ 0 w 168"/>
                <a:gd name="T43" fmla="*/ 122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8" h="287">
                  <a:moveTo>
                    <a:pt x="0" y="122"/>
                  </a:moveTo>
                  <a:lnTo>
                    <a:pt x="12" y="63"/>
                  </a:lnTo>
                  <a:lnTo>
                    <a:pt x="28" y="32"/>
                  </a:lnTo>
                  <a:lnTo>
                    <a:pt x="48" y="11"/>
                  </a:lnTo>
                  <a:lnTo>
                    <a:pt x="68" y="0"/>
                  </a:lnTo>
                  <a:lnTo>
                    <a:pt x="95" y="4"/>
                  </a:lnTo>
                  <a:lnTo>
                    <a:pt x="112" y="27"/>
                  </a:lnTo>
                  <a:lnTo>
                    <a:pt x="128" y="70"/>
                  </a:lnTo>
                  <a:lnTo>
                    <a:pt x="135" y="127"/>
                  </a:lnTo>
                  <a:lnTo>
                    <a:pt x="135" y="191"/>
                  </a:lnTo>
                  <a:lnTo>
                    <a:pt x="167" y="236"/>
                  </a:lnTo>
                  <a:lnTo>
                    <a:pt x="168" y="255"/>
                  </a:lnTo>
                  <a:lnTo>
                    <a:pt x="163" y="257"/>
                  </a:lnTo>
                  <a:lnTo>
                    <a:pt x="132" y="218"/>
                  </a:lnTo>
                  <a:lnTo>
                    <a:pt x="123" y="246"/>
                  </a:lnTo>
                  <a:lnTo>
                    <a:pt x="104" y="271"/>
                  </a:lnTo>
                  <a:lnTo>
                    <a:pt x="87" y="284"/>
                  </a:lnTo>
                  <a:lnTo>
                    <a:pt x="59" y="287"/>
                  </a:lnTo>
                  <a:lnTo>
                    <a:pt x="23" y="268"/>
                  </a:lnTo>
                  <a:lnTo>
                    <a:pt x="7" y="225"/>
                  </a:lnTo>
                  <a:lnTo>
                    <a:pt x="0" y="182"/>
                  </a:lnTo>
                  <a:lnTo>
                    <a:pt x="0" y="12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08" name="Freeform 20"/>
            <p:cNvSpPr>
              <a:spLocks/>
            </p:cNvSpPr>
            <p:nvPr/>
          </p:nvSpPr>
          <p:spPr bwMode="auto">
            <a:xfrm>
              <a:off x="828" y="2752"/>
              <a:ext cx="149" cy="460"/>
            </a:xfrm>
            <a:custGeom>
              <a:avLst/>
              <a:gdLst>
                <a:gd name="T0" fmla="*/ 21 w 149"/>
                <a:gd name="T1" fmla="*/ 30 h 460"/>
                <a:gd name="T2" fmla="*/ 39 w 149"/>
                <a:gd name="T3" fmla="*/ 11 h 460"/>
                <a:gd name="T4" fmla="*/ 61 w 149"/>
                <a:gd name="T5" fmla="*/ 4 h 460"/>
                <a:gd name="T6" fmla="*/ 81 w 149"/>
                <a:gd name="T7" fmla="*/ 0 h 460"/>
                <a:gd name="T8" fmla="*/ 107 w 149"/>
                <a:gd name="T9" fmla="*/ 5 h 460"/>
                <a:gd name="T10" fmla="*/ 137 w 149"/>
                <a:gd name="T11" fmla="*/ 30 h 460"/>
                <a:gd name="T12" fmla="*/ 149 w 149"/>
                <a:gd name="T13" fmla="*/ 74 h 460"/>
                <a:gd name="T14" fmla="*/ 149 w 149"/>
                <a:gd name="T15" fmla="*/ 142 h 460"/>
                <a:gd name="T16" fmla="*/ 147 w 149"/>
                <a:gd name="T17" fmla="*/ 205 h 460"/>
                <a:gd name="T18" fmla="*/ 133 w 149"/>
                <a:gd name="T19" fmla="*/ 303 h 460"/>
                <a:gd name="T20" fmla="*/ 121 w 149"/>
                <a:gd name="T21" fmla="*/ 382 h 460"/>
                <a:gd name="T22" fmla="*/ 107 w 149"/>
                <a:gd name="T23" fmla="*/ 433 h 460"/>
                <a:gd name="T24" fmla="*/ 79 w 149"/>
                <a:gd name="T25" fmla="*/ 460 h 460"/>
                <a:gd name="T26" fmla="*/ 39 w 149"/>
                <a:gd name="T27" fmla="*/ 455 h 460"/>
                <a:gd name="T28" fmla="*/ 19 w 149"/>
                <a:gd name="T29" fmla="*/ 414 h 460"/>
                <a:gd name="T30" fmla="*/ 7 w 149"/>
                <a:gd name="T31" fmla="*/ 354 h 460"/>
                <a:gd name="T32" fmla="*/ 1 w 149"/>
                <a:gd name="T33" fmla="*/ 287 h 460"/>
                <a:gd name="T34" fmla="*/ 0 w 149"/>
                <a:gd name="T35" fmla="*/ 186 h 460"/>
                <a:gd name="T36" fmla="*/ 5 w 149"/>
                <a:gd name="T37" fmla="*/ 115 h 460"/>
                <a:gd name="T38" fmla="*/ 13 w 149"/>
                <a:gd name="T39" fmla="*/ 51 h 460"/>
                <a:gd name="T40" fmla="*/ 21 w 149"/>
                <a:gd name="T41" fmla="*/ 30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9" h="460">
                  <a:moveTo>
                    <a:pt x="21" y="30"/>
                  </a:moveTo>
                  <a:lnTo>
                    <a:pt x="39" y="11"/>
                  </a:lnTo>
                  <a:lnTo>
                    <a:pt x="61" y="4"/>
                  </a:lnTo>
                  <a:lnTo>
                    <a:pt x="81" y="0"/>
                  </a:lnTo>
                  <a:lnTo>
                    <a:pt x="107" y="5"/>
                  </a:lnTo>
                  <a:lnTo>
                    <a:pt x="137" y="30"/>
                  </a:lnTo>
                  <a:lnTo>
                    <a:pt x="149" y="74"/>
                  </a:lnTo>
                  <a:lnTo>
                    <a:pt x="149" y="142"/>
                  </a:lnTo>
                  <a:lnTo>
                    <a:pt x="147" y="205"/>
                  </a:lnTo>
                  <a:lnTo>
                    <a:pt x="133" y="303"/>
                  </a:lnTo>
                  <a:lnTo>
                    <a:pt x="121" y="382"/>
                  </a:lnTo>
                  <a:lnTo>
                    <a:pt x="107" y="433"/>
                  </a:lnTo>
                  <a:lnTo>
                    <a:pt x="79" y="460"/>
                  </a:lnTo>
                  <a:lnTo>
                    <a:pt x="39" y="455"/>
                  </a:lnTo>
                  <a:lnTo>
                    <a:pt x="19" y="414"/>
                  </a:lnTo>
                  <a:lnTo>
                    <a:pt x="7" y="354"/>
                  </a:lnTo>
                  <a:lnTo>
                    <a:pt x="1" y="287"/>
                  </a:lnTo>
                  <a:lnTo>
                    <a:pt x="0" y="186"/>
                  </a:lnTo>
                  <a:lnTo>
                    <a:pt x="5" y="115"/>
                  </a:lnTo>
                  <a:lnTo>
                    <a:pt x="13" y="51"/>
                  </a:lnTo>
                  <a:lnTo>
                    <a:pt x="21" y="3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09" name="Freeform 21"/>
            <p:cNvSpPr>
              <a:spLocks/>
            </p:cNvSpPr>
            <p:nvPr/>
          </p:nvSpPr>
          <p:spPr bwMode="auto">
            <a:xfrm>
              <a:off x="768" y="2752"/>
              <a:ext cx="86" cy="568"/>
            </a:xfrm>
            <a:custGeom>
              <a:avLst/>
              <a:gdLst>
                <a:gd name="T0" fmla="*/ 59 w 86"/>
                <a:gd name="T1" fmla="*/ 4 h 568"/>
                <a:gd name="T2" fmla="*/ 79 w 86"/>
                <a:gd name="T3" fmla="*/ 0 h 568"/>
                <a:gd name="T4" fmla="*/ 86 w 86"/>
                <a:gd name="T5" fmla="*/ 25 h 568"/>
                <a:gd name="T6" fmla="*/ 76 w 86"/>
                <a:gd name="T7" fmla="*/ 57 h 568"/>
                <a:gd name="T8" fmla="*/ 60 w 86"/>
                <a:gd name="T9" fmla="*/ 75 h 568"/>
                <a:gd name="T10" fmla="*/ 47 w 86"/>
                <a:gd name="T11" fmla="*/ 117 h 568"/>
                <a:gd name="T12" fmla="*/ 31 w 86"/>
                <a:gd name="T13" fmla="*/ 174 h 568"/>
                <a:gd name="T14" fmla="*/ 25 w 86"/>
                <a:gd name="T15" fmla="*/ 227 h 568"/>
                <a:gd name="T16" fmla="*/ 21 w 86"/>
                <a:gd name="T17" fmla="*/ 318 h 568"/>
                <a:gd name="T18" fmla="*/ 25 w 86"/>
                <a:gd name="T19" fmla="*/ 403 h 568"/>
                <a:gd name="T20" fmla="*/ 33 w 86"/>
                <a:gd name="T21" fmla="*/ 442 h 568"/>
                <a:gd name="T22" fmla="*/ 27 w 86"/>
                <a:gd name="T23" fmla="*/ 485 h 568"/>
                <a:gd name="T24" fmla="*/ 21 w 86"/>
                <a:gd name="T25" fmla="*/ 517 h 568"/>
                <a:gd name="T26" fmla="*/ 23 w 86"/>
                <a:gd name="T27" fmla="*/ 568 h 568"/>
                <a:gd name="T28" fmla="*/ 13 w 86"/>
                <a:gd name="T29" fmla="*/ 564 h 568"/>
                <a:gd name="T30" fmla="*/ 4 w 86"/>
                <a:gd name="T31" fmla="*/ 522 h 568"/>
                <a:gd name="T32" fmla="*/ 0 w 86"/>
                <a:gd name="T33" fmla="*/ 485 h 568"/>
                <a:gd name="T34" fmla="*/ 12 w 86"/>
                <a:gd name="T35" fmla="*/ 435 h 568"/>
                <a:gd name="T36" fmla="*/ 8 w 86"/>
                <a:gd name="T37" fmla="*/ 389 h 568"/>
                <a:gd name="T38" fmla="*/ 4 w 86"/>
                <a:gd name="T39" fmla="*/ 314 h 568"/>
                <a:gd name="T40" fmla="*/ 4 w 86"/>
                <a:gd name="T41" fmla="*/ 224 h 568"/>
                <a:gd name="T42" fmla="*/ 12 w 86"/>
                <a:gd name="T43" fmla="*/ 128 h 568"/>
                <a:gd name="T44" fmla="*/ 25 w 86"/>
                <a:gd name="T45" fmla="*/ 57 h 568"/>
                <a:gd name="T46" fmla="*/ 39 w 86"/>
                <a:gd name="T47" fmla="*/ 20 h 568"/>
                <a:gd name="T48" fmla="*/ 59 w 86"/>
                <a:gd name="T49" fmla="*/ 4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6" h="568">
                  <a:moveTo>
                    <a:pt x="59" y="4"/>
                  </a:moveTo>
                  <a:lnTo>
                    <a:pt x="79" y="0"/>
                  </a:lnTo>
                  <a:lnTo>
                    <a:pt x="86" y="25"/>
                  </a:lnTo>
                  <a:lnTo>
                    <a:pt x="76" y="57"/>
                  </a:lnTo>
                  <a:lnTo>
                    <a:pt x="60" y="75"/>
                  </a:lnTo>
                  <a:lnTo>
                    <a:pt x="47" y="117"/>
                  </a:lnTo>
                  <a:lnTo>
                    <a:pt x="31" y="174"/>
                  </a:lnTo>
                  <a:lnTo>
                    <a:pt x="25" y="227"/>
                  </a:lnTo>
                  <a:lnTo>
                    <a:pt x="21" y="318"/>
                  </a:lnTo>
                  <a:lnTo>
                    <a:pt x="25" y="403"/>
                  </a:lnTo>
                  <a:lnTo>
                    <a:pt x="33" y="442"/>
                  </a:lnTo>
                  <a:lnTo>
                    <a:pt x="27" y="485"/>
                  </a:lnTo>
                  <a:lnTo>
                    <a:pt x="21" y="517"/>
                  </a:lnTo>
                  <a:lnTo>
                    <a:pt x="23" y="568"/>
                  </a:lnTo>
                  <a:lnTo>
                    <a:pt x="13" y="564"/>
                  </a:lnTo>
                  <a:lnTo>
                    <a:pt x="4" y="522"/>
                  </a:lnTo>
                  <a:lnTo>
                    <a:pt x="0" y="485"/>
                  </a:lnTo>
                  <a:lnTo>
                    <a:pt x="12" y="435"/>
                  </a:lnTo>
                  <a:lnTo>
                    <a:pt x="8" y="389"/>
                  </a:lnTo>
                  <a:lnTo>
                    <a:pt x="4" y="314"/>
                  </a:lnTo>
                  <a:lnTo>
                    <a:pt x="4" y="224"/>
                  </a:lnTo>
                  <a:lnTo>
                    <a:pt x="12" y="128"/>
                  </a:lnTo>
                  <a:lnTo>
                    <a:pt x="25" y="57"/>
                  </a:lnTo>
                  <a:lnTo>
                    <a:pt x="39" y="20"/>
                  </a:lnTo>
                  <a:lnTo>
                    <a:pt x="59" y="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10" name="Freeform 22"/>
            <p:cNvSpPr>
              <a:spLocks/>
            </p:cNvSpPr>
            <p:nvPr/>
          </p:nvSpPr>
          <p:spPr bwMode="auto">
            <a:xfrm>
              <a:off x="960" y="2762"/>
              <a:ext cx="53" cy="544"/>
            </a:xfrm>
            <a:custGeom>
              <a:avLst/>
              <a:gdLst>
                <a:gd name="T0" fmla="*/ 1 w 53"/>
                <a:gd name="T1" fmla="*/ 2 h 544"/>
                <a:gd name="T2" fmla="*/ 22 w 53"/>
                <a:gd name="T3" fmla="*/ 0 h 544"/>
                <a:gd name="T4" fmla="*/ 37 w 53"/>
                <a:gd name="T5" fmla="*/ 43 h 544"/>
                <a:gd name="T6" fmla="*/ 53 w 53"/>
                <a:gd name="T7" fmla="*/ 161 h 544"/>
                <a:gd name="T8" fmla="*/ 53 w 53"/>
                <a:gd name="T9" fmla="*/ 297 h 544"/>
                <a:gd name="T10" fmla="*/ 45 w 53"/>
                <a:gd name="T11" fmla="*/ 413 h 544"/>
                <a:gd name="T12" fmla="*/ 53 w 53"/>
                <a:gd name="T13" fmla="*/ 453 h 544"/>
                <a:gd name="T14" fmla="*/ 53 w 53"/>
                <a:gd name="T15" fmla="*/ 506 h 544"/>
                <a:gd name="T16" fmla="*/ 45 w 53"/>
                <a:gd name="T17" fmla="*/ 544 h 544"/>
                <a:gd name="T18" fmla="*/ 35 w 53"/>
                <a:gd name="T19" fmla="*/ 510 h 544"/>
                <a:gd name="T20" fmla="*/ 30 w 53"/>
                <a:gd name="T21" fmla="*/ 458 h 544"/>
                <a:gd name="T22" fmla="*/ 18 w 53"/>
                <a:gd name="T23" fmla="*/ 419 h 544"/>
                <a:gd name="T24" fmla="*/ 31 w 53"/>
                <a:gd name="T25" fmla="*/ 383 h 544"/>
                <a:gd name="T26" fmla="*/ 39 w 53"/>
                <a:gd name="T27" fmla="*/ 297 h 544"/>
                <a:gd name="T28" fmla="*/ 39 w 53"/>
                <a:gd name="T29" fmla="*/ 217 h 544"/>
                <a:gd name="T30" fmla="*/ 31 w 53"/>
                <a:gd name="T31" fmla="*/ 136 h 544"/>
                <a:gd name="T32" fmla="*/ 16 w 53"/>
                <a:gd name="T33" fmla="*/ 77 h 544"/>
                <a:gd name="T34" fmla="*/ 0 w 53"/>
                <a:gd name="T35" fmla="*/ 48 h 544"/>
                <a:gd name="T36" fmla="*/ 1 w 53"/>
                <a:gd name="T37" fmla="*/ 2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3" h="544">
                  <a:moveTo>
                    <a:pt x="1" y="2"/>
                  </a:moveTo>
                  <a:lnTo>
                    <a:pt x="22" y="0"/>
                  </a:lnTo>
                  <a:lnTo>
                    <a:pt x="37" y="43"/>
                  </a:lnTo>
                  <a:lnTo>
                    <a:pt x="53" y="161"/>
                  </a:lnTo>
                  <a:lnTo>
                    <a:pt x="53" y="297"/>
                  </a:lnTo>
                  <a:lnTo>
                    <a:pt x="45" y="413"/>
                  </a:lnTo>
                  <a:lnTo>
                    <a:pt x="53" y="453"/>
                  </a:lnTo>
                  <a:lnTo>
                    <a:pt x="53" y="506"/>
                  </a:lnTo>
                  <a:lnTo>
                    <a:pt x="45" y="544"/>
                  </a:lnTo>
                  <a:lnTo>
                    <a:pt x="35" y="510"/>
                  </a:lnTo>
                  <a:lnTo>
                    <a:pt x="30" y="458"/>
                  </a:lnTo>
                  <a:lnTo>
                    <a:pt x="18" y="419"/>
                  </a:lnTo>
                  <a:lnTo>
                    <a:pt x="31" y="383"/>
                  </a:lnTo>
                  <a:lnTo>
                    <a:pt x="39" y="297"/>
                  </a:lnTo>
                  <a:lnTo>
                    <a:pt x="39" y="217"/>
                  </a:lnTo>
                  <a:lnTo>
                    <a:pt x="31" y="136"/>
                  </a:lnTo>
                  <a:lnTo>
                    <a:pt x="16" y="77"/>
                  </a:lnTo>
                  <a:lnTo>
                    <a:pt x="0" y="48"/>
                  </a:lnTo>
                  <a:lnTo>
                    <a:pt x="1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11" name="Freeform 23"/>
            <p:cNvSpPr>
              <a:spLocks/>
            </p:cNvSpPr>
            <p:nvPr/>
          </p:nvSpPr>
          <p:spPr bwMode="auto">
            <a:xfrm>
              <a:off x="827" y="3121"/>
              <a:ext cx="121" cy="652"/>
            </a:xfrm>
            <a:custGeom>
              <a:avLst/>
              <a:gdLst>
                <a:gd name="T0" fmla="*/ 13 w 121"/>
                <a:gd name="T1" fmla="*/ 0 h 652"/>
                <a:gd name="T2" fmla="*/ 27 w 121"/>
                <a:gd name="T3" fmla="*/ 27 h 652"/>
                <a:gd name="T4" fmla="*/ 32 w 121"/>
                <a:gd name="T5" fmla="*/ 54 h 652"/>
                <a:gd name="T6" fmla="*/ 38 w 121"/>
                <a:gd name="T7" fmla="*/ 149 h 652"/>
                <a:gd name="T8" fmla="*/ 41 w 121"/>
                <a:gd name="T9" fmla="*/ 213 h 652"/>
                <a:gd name="T10" fmla="*/ 41 w 121"/>
                <a:gd name="T11" fmla="*/ 321 h 652"/>
                <a:gd name="T12" fmla="*/ 40 w 121"/>
                <a:gd name="T13" fmla="*/ 423 h 652"/>
                <a:gd name="T14" fmla="*/ 34 w 121"/>
                <a:gd name="T15" fmla="*/ 505 h 652"/>
                <a:gd name="T16" fmla="*/ 29 w 121"/>
                <a:gd name="T17" fmla="*/ 530 h 652"/>
                <a:gd name="T18" fmla="*/ 59 w 121"/>
                <a:gd name="T19" fmla="*/ 543 h 652"/>
                <a:gd name="T20" fmla="*/ 84 w 121"/>
                <a:gd name="T21" fmla="*/ 559 h 652"/>
                <a:gd name="T22" fmla="*/ 118 w 121"/>
                <a:gd name="T23" fmla="*/ 593 h 652"/>
                <a:gd name="T24" fmla="*/ 121 w 121"/>
                <a:gd name="T25" fmla="*/ 607 h 652"/>
                <a:gd name="T26" fmla="*/ 119 w 121"/>
                <a:gd name="T27" fmla="*/ 632 h 652"/>
                <a:gd name="T28" fmla="*/ 102 w 121"/>
                <a:gd name="T29" fmla="*/ 652 h 652"/>
                <a:gd name="T30" fmla="*/ 95 w 121"/>
                <a:gd name="T31" fmla="*/ 641 h 652"/>
                <a:gd name="T32" fmla="*/ 90 w 121"/>
                <a:gd name="T33" fmla="*/ 614 h 652"/>
                <a:gd name="T34" fmla="*/ 74 w 121"/>
                <a:gd name="T35" fmla="*/ 591 h 652"/>
                <a:gd name="T36" fmla="*/ 46 w 121"/>
                <a:gd name="T37" fmla="*/ 566 h 652"/>
                <a:gd name="T38" fmla="*/ 28 w 121"/>
                <a:gd name="T39" fmla="*/ 559 h 652"/>
                <a:gd name="T40" fmla="*/ 7 w 121"/>
                <a:gd name="T41" fmla="*/ 559 h 652"/>
                <a:gd name="T42" fmla="*/ 7 w 121"/>
                <a:gd name="T43" fmla="*/ 539 h 652"/>
                <a:gd name="T44" fmla="*/ 17 w 121"/>
                <a:gd name="T45" fmla="*/ 516 h 652"/>
                <a:gd name="T46" fmla="*/ 27 w 121"/>
                <a:gd name="T47" fmla="*/ 444 h 652"/>
                <a:gd name="T48" fmla="*/ 29 w 121"/>
                <a:gd name="T49" fmla="*/ 367 h 652"/>
                <a:gd name="T50" fmla="*/ 28 w 121"/>
                <a:gd name="T51" fmla="*/ 299 h 652"/>
                <a:gd name="T52" fmla="*/ 27 w 121"/>
                <a:gd name="T53" fmla="*/ 213 h 652"/>
                <a:gd name="T54" fmla="*/ 21 w 121"/>
                <a:gd name="T55" fmla="*/ 138 h 652"/>
                <a:gd name="T56" fmla="*/ 9 w 121"/>
                <a:gd name="T57" fmla="*/ 84 h 652"/>
                <a:gd name="T58" fmla="*/ 0 w 121"/>
                <a:gd name="T59" fmla="*/ 34 h 652"/>
                <a:gd name="T60" fmla="*/ 3 w 121"/>
                <a:gd name="T61" fmla="*/ 16 h 652"/>
                <a:gd name="T62" fmla="*/ 13 w 121"/>
                <a:gd name="T63" fmla="*/ 0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1" h="652">
                  <a:moveTo>
                    <a:pt x="13" y="0"/>
                  </a:moveTo>
                  <a:lnTo>
                    <a:pt x="27" y="27"/>
                  </a:lnTo>
                  <a:lnTo>
                    <a:pt x="32" y="54"/>
                  </a:lnTo>
                  <a:lnTo>
                    <a:pt x="38" y="149"/>
                  </a:lnTo>
                  <a:lnTo>
                    <a:pt x="41" y="213"/>
                  </a:lnTo>
                  <a:lnTo>
                    <a:pt x="41" y="321"/>
                  </a:lnTo>
                  <a:lnTo>
                    <a:pt x="40" y="423"/>
                  </a:lnTo>
                  <a:lnTo>
                    <a:pt x="34" y="505"/>
                  </a:lnTo>
                  <a:lnTo>
                    <a:pt x="29" y="530"/>
                  </a:lnTo>
                  <a:lnTo>
                    <a:pt x="59" y="543"/>
                  </a:lnTo>
                  <a:lnTo>
                    <a:pt x="84" y="559"/>
                  </a:lnTo>
                  <a:lnTo>
                    <a:pt x="118" y="593"/>
                  </a:lnTo>
                  <a:lnTo>
                    <a:pt x="121" y="607"/>
                  </a:lnTo>
                  <a:lnTo>
                    <a:pt x="119" y="632"/>
                  </a:lnTo>
                  <a:lnTo>
                    <a:pt x="102" y="652"/>
                  </a:lnTo>
                  <a:lnTo>
                    <a:pt x="95" y="641"/>
                  </a:lnTo>
                  <a:lnTo>
                    <a:pt x="90" y="614"/>
                  </a:lnTo>
                  <a:lnTo>
                    <a:pt x="74" y="591"/>
                  </a:lnTo>
                  <a:lnTo>
                    <a:pt x="46" y="566"/>
                  </a:lnTo>
                  <a:lnTo>
                    <a:pt x="28" y="559"/>
                  </a:lnTo>
                  <a:lnTo>
                    <a:pt x="7" y="559"/>
                  </a:lnTo>
                  <a:lnTo>
                    <a:pt x="7" y="539"/>
                  </a:lnTo>
                  <a:lnTo>
                    <a:pt x="17" y="516"/>
                  </a:lnTo>
                  <a:lnTo>
                    <a:pt x="27" y="444"/>
                  </a:lnTo>
                  <a:lnTo>
                    <a:pt x="29" y="367"/>
                  </a:lnTo>
                  <a:lnTo>
                    <a:pt x="28" y="299"/>
                  </a:lnTo>
                  <a:lnTo>
                    <a:pt x="27" y="213"/>
                  </a:lnTo>
                  <a:lnTo>
                    <a:pt x="21" y="138"/>
                  </a:lnTo>
                  <a:lnTo>
                    <a:pt x="9" y="84"/>
                  </a:lnTo>
                  <a:lnTo>
                    <a:pt x="0" y="34"/>
                  </a:lnTo>
                  <a:lnTo>
                    <a:pt x="3" y="16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12" name="Freeform 24"/>
            <p:cNvSpPr>
              <a:spLocks/>
            </p:cNvSpPr>
            <p:nvPr/>
          </p:nvSpPr>
          <p:spPr bwMode="auto">
            <a:xfrm>
              <a:off x="911" y="3122"/>
              <a:ext cx="114" cy="584"/>
            </a:xfrm>
            <a:custGeom>
              <a:avLst/>
              <a:gdLst>
                <a:gd name="T0" fmla="*/ 0 w 114"/>
                <a:gd name="T1" fmla="*/ 46 h 584"/>
                <a:gd name="T2" fmla="*/ 0 w 114"/>
                <a:gd name="T3" fmla="*/ 9 h 584"/>
                <a:gd name="T4" fmla="*/ 11 w 114"/>
                <a:gd name="T5" fmla="*/ 0 h 584"/>
                <a:gd name="T6" fmla="*/ 30 w 114"/>
                <a:gd name="T7" fmla="*/ 0 h 584"/>
                <a:gd name="T8" fmla="*/ 43 w 114"/>
                <a:gd name="T9" fmla="*/ 21 h 584"/>
                <a:gd name="T10" fmla="*/ 46 w 114"/>
                <a:gd name="T11" fmla="*/ 41 h 584"/>
                <a:gd name="T12" fmla="*/ 43 w 114"/>
                <a:gd name="T13" fmla="*/ 83 h 584"/>
                <a:gd name="T14" fmla="*/ 34 w 114"/>
                <a:gd name="T15" fmla="*/ 137 h 584"/>
                <a:gd name="T16" fmla="*/ 30 w 114"/>
                <a:gd name="T17" fmla="*/ 218 h 584"/>
                <a:gd name="T18" fmla="*/ 27 w 114"/>
                <a:gd name="T19" fmla="*/ 271 h 584"/>
                <a:gd name="T20" fmla="*/ 27 w 114"/>
                <a:gd name="T21" fmla="*/ 280 h 584"/>
                <a:gd name="T22" fmla="*/ 31 w 114"/>
                <a:gd name="T23" fmla="*/ 355 h 584"/>
                <a:gd name="T24" fmla="*/ 38 w 114"/>
                <a:gd name="T25" fmla="*/ 398 h 584"/>
                <a:gd name="T26" fmla="*/ 43 w 114"/>
                <a:gd name="T27" fmla="*/ 431 h 584"/>
                <a:gd name="T28" fmla="*/ 42 w 114"/>
                <a:gd name="T29" fmla="*/ 445 h 584"/>
                <a:gd name="T30" fmla="*/ 59 w 114"/>
                <a:gd name="T31" fmla="*/ 484 h 584"/>
                <a:gd name="T32" fmla="*/ 77 w 114"/>
                <a:gd name="T33" fmla="*/ 509 h 584"/>
                <a:gd name="T34" fmla="*/ 97 w 114"/>
                <a:gd name="T35" fmla="*/ 532 h 584"/>
                <a:gd name="T36" fmla="*/ 114 w 114"/>
                <a:gd name="T37" fmla="*/ 543 h 584"/>
                <a:gd name="T38" fmla="*/ 114 w 114"/>
                <a:gd name="T39" fmla="*/ 563 h 584"/>
                <a:gd name="T40" fmla="*/ 104 w 114"/>
                <a:gd name="T41" fmla="*/ 579 h 584"/>
                <a:gd name="T42" fmla="*/ 82 w 114"/>
                <a:gd name="T43" fmla="*/ 584 h 584"/>
                <a:gd name="T44" fmla="*/ 66 w 114"/>
                <a:gd name="T45" fmla="*/ 573 h 584"/>
                <a:gd name="T46" fmla="*/ 66 w 114"/>
                <a:gd name="T47" fmla="*/ 559 h 584"/>
                <a:gd name="T48" fmla="*/ 53 w 114"/>
                <a:gd name="T49" fmla="*/ 509 h 584"/>
                <a:gd name="T50" fmla="*/ 31 w 114"/>
                <a:gd name="T51" fmla="*/ 483 h 584"/>
                <a:gd name="T52" fmla="*/ 15 w 114"/>
                <a:gd name="T53" fmla="*/ 456 h 584"/>
                <a:gd name="T54" fmla="*/ 4 w 114"/>
                <a:gd name="T55" fmla="*/ 442 h 584"/>
                <a:gd name="T56" fmla="*/ 8 w 114"/>
                <a:gd name="T57" fmla="*/ 424 h 584"/>
                <a:gd name="T58" fmla="*/ 14 w 114"/>
                <a:gd name="T59" fmla="*/ 376 h 584"/>
                <a:gd name="T60" fmla="*/ 14 w 114"/>
                <a:gd name="T61" fmla="*/ 286 h 584"/>
                <a:gd name="T62" fmla="*/ 11 w 114"/>
                <a:gd name="T63" fmla="*/ 222 h 584"/>
                <a:gd name="T64" fmla="*/ 11 w 114"/>
                <a:gd name="T65" fmla="*/ 158 h 584"/>
                <a:gd name="T66" fmla="*/ 10 w 114"/>
                <a:gd name="T67" fmla="*/ 89 h 584"/>
                <a:gd name="T68" fmla="*/ 0 w 114"/>
                <a:gd name="T69" fmla="*/ 46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4" h="584">
                  <a:moveTo>
                    <a:pt x="0" y="46"/>
                  </a:moveTo>
                  <a:lnTo>
                    <a:pt x="0" y="9"/>
                  </a:lnTo>
                  <a:lnTo>
                    <a:pt x="11" y="0"/>
                  </a:lnTo>
                  <a:lnTo>
                    <a:pt x="30" y="0"/>
                  </a:lnTo>
                  <a:lnTo>
                    <a:pt x="43" y="21"/>
                  </a:lnTo>
                  <a:lnTo>
                    <a:pt x="46" y="41"/>
                  </a:lnTo>
                  <a:lnTo>
                    <a:pt x="43" y="83"/>
                  </a:lnTo>
                  <a:lnTo>
                    <a:pt x="34" y="137"/>
                  </a:lnTo>
                  <a:lnTo>
                    <a:pt x="30" y="218"/>
                  </a:lnTo>
                  <a:lnTo>
                    <a:pt x="27" y="271"/>
                  </a:lnTo>
                  <a:lnTo>
                    <a:pt x="27" y="280"/>
                  </a:lnTo>
                  <a:lnTo>
                    <a:pt x="31" y="355"/>
                  </a:lnTo>
                  <a:lnTo>
                    <a:pt x="38" y="398"/>
                  </a:lnTo>
                  <a:lnTo>
                    <a:pt x="43" y="431"/>
                  </a:lnTo>
                  <a:lnTo>
                    <a:pt x="42" y="445"/>
                  </a:lnTo>
                  <a:lnTo>
                    <a:pt x="59" y="484"/>
                  </a:lnTo>
                  <a:lnTo>
                    <a:pt x="77" y="509"/>
                  </a:lnTo>
                  <a:lnTo>
                    <a:pt x="97" y="532"/>
                  </a:lnTo>
                  <a:lnTo>
                    <a:pt x="114" y="543"/>
                  </a:lnTo>
                  <a:lnTo>
                    <a:pt x="114" y="563"/>
                  </a:lnTo>
                  <a:lnTo>
                    <a:pt x="104" y="579"/>
                  </a:lnTo>
                  <a:lnTo>
                    <a:pt x="82" y="584"/>
                  </a:lnTo>
                  <a:lnTo>
                    <a:pt x="66" y="573"/>
                  </a:lnTo>
                  <a:lnTo>
                    <a:pt x="66" y="559"/>
                  </a:lnTo>
                  <a:lnTo>
                    <a:pt x="53" y="509"/>
                  </a:lnTo>
                  <a:lnTo>
                    <a:pt x="31" y="483"/>
                  </a:lnTo>
                  <a:lnTo>
                    <a:pt x="15" y="456"/>
                  </a:lnTo>
                  <a:lnTo>
                    <a:pt x="4" y="442"/>
                  </a:lnTo>
                  <a:lnTo>
                    <a:pt x="8" y="424"/>
                  </a:lnTo>
                  <a:lnTo>
                    <a:pt x="14" y="376"/>
                  </a:lnTo>
                  <a:lnTo>
                    <a:pt x="14" y="286"/>
                  </a:lnTo>
                  <a:lnTo>
                    <a:pt x="11" y="222"/>
                  </a:lnTo>
                  <a:lnTo>
                    <a:pt x="11" y="158"/>
                  </a:lnTo>
                  <a:lnTo>
                    <a:pt x="10" y="89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autoUpdateAnimBg="0"/>
      <p:bldP spid="37894" grpId="0" animBg="1" autoUpdateAnimBg="0"/>
      <p:bldP spid="3789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23" name="Group 11"/>
          <p:cNvGrpSpPr>
            <a:grpSpLocks/>
          </p:cNvGrpSpPr>
          <p:nvPr/>
        </p:nvGrpSpPr>
        <p:grpSpPr bwMode="auto">
          <a:xfrm>
            <a:off x="838200" y="304800"/>
            <a:ext cx="4800600" cy="3611563"/>
            <a:chOff x="1776" y="624"/>
            <a:chExt cx="3024" cy="2275"/>
          </a:xfrm>
        </p:grpSpPr>
        <p:sp>
          <p:nvSpPr>
            <p:cNvPr id="38920" name="AutoShape 8"/>
            <p:cNvSpPr>
              <a:spLocks noChangeArrowheads="1"/>
            </p:cNvSpPr>
            <p:nvPr/>
          </p:nvSpPr>
          <p:spPr bwMode="auto">
            <a:xfrm>
              <a:off x="1776" y="624"/>
              <a:ext cx="2880" cy="2256"/>
            </a:xfrm>
            <a:prstGeom prst="verticalScroll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21" name="Text Box 9"/>
            <p:cNvSpPr txBox="1">
              <a:spLocks noChangeArrowheads="1"/>
            </p:cNvSpPr>
            <p:nvPr/>
          </p:nvSpPr>
          <p:spPr bwMode="auto">
            <a:xfrm>
              <a:off x="2160" y="1152"/>
              <a:ext cx="2640" cy="17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0" i="1" u="none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«Если  жизнь  тебя  обманет,</a:t>
              </a:r>
            </a:p>
            <a:p>
              <a:pPr>
                <a:spcBef>
                  <a:spcPct val="50000"/>
                </a:spcBef>
              </a:pPr>
              <a:r>
                <a:rPr lang="ru-RU" sz="2000" b="0" i="1" u="none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Не  печалься, не  сердись,</a:t>
              </a:r>
            </a:p>
            <a:p>
              <a:pPr>
                <a:spcBef>
                  <a:spcPct val="50000"/>
                </a:spcBef>
              </a:pPr>
              <a:r>
                <a:rPr lang="ru-RU" sz="2000" b="0" i="1" u="none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В  день </a:t>
              </a:r>
              <a:r>
                <a:rPr lang="ru-RU" sz="2400" b="0" i="1" u="none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</a:t>
              </a:r>
              <a:r>
                <a:rPr lang="ru-RU" sz="2000" b="0" i="1" u="none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уныния</a:t>
              </a:r>
              <a:r>
                <a:rPr lang="ru-RU" sz="2400" b="0" i="1" u="none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</a:t>
              </a:r>
              <a:r>
                <a:rPr lang="ru-RU" sz="2000" b="0" i="1" u="none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смирись:</a:t>
              </a:r>
            </a:p>
            <a:p>
              <a:pPr>
                <a:spcBef>
                  <a:spcPct val="50000"/>
                </a:spcBef>
              </a:pPr>
              <a:r>
                <a:rPr lang="ru-RU" sz="2000" b="0" i="1" u="none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День  </a:t>
              </a:r>
              <a:r>
                <a:rPr lang="ru-RU" sz="2000" b="0" i="1" u="none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веселья</a:t>
              </a:r>
              <a:r>
                <a:rPr lang="ru-RU" sz="2000" b="0" i="1" u="none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, верь, настанет!»</a:t>
              </a:r>
            </a:p>
            <a:p>
              <a:pPr>
                <a:spcBef>
                  <a:spcPct val="50000"/>
                </a:spcBef>
              </a:pPr>
              <a:r>
                <a:rPr lang="ru-RU" sz="2000" b="0" i="1" u="none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                           А.С.Пушкин</a:t>
              </a:r>
            </a:p>
            <a:p>
              <a:pPr>
                <a:spcBef>
                  <a:spcPct val="50000"/>
                </a:spcBef>
              </a:pPr>
              <a:endParaRPr lang="ru-RU" sz="2000" b="0" u="none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sp>
        <p:nvSpPr>
          <p:cNvPr id="38925" name="AutoShape 13"/>
          <p:cNvSpPr>
            <a:spLocks noChangeArrowheads="1"/>
          </p:cNvSpPr>
          <p:nvPr/>
        </p:nvSpPr>
        <p:spPr bwMode="auto">
          <a:xfrm>
            <a:off x="5181600" y="3429000"/>
            <a:ext cx="838200" cy="1219200"/>
          </a:xfrm>
          <a:prstGeom prst="curvedLeftArrow">
            <a:avLst>
              <a:gd name="adj1" fmla="val 29091"/>
              <a:gd name="adj2" fmla="val 58182"/>
              <a:gd name="adj3" fmla="val 33333"/>
            </a:avLst>
          </a:prstGeom>
          <a:solidFill>
            <a:srgbClr val="E9E97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2051050" y="5084763"/>
            <a:ext cx="64452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i="1" u="none">
                <a:solidFill>
                  <a:srgbClr val="339933"/>
                </a:solidFill>
              </a:rPr>
              <a:t>Для большей художественной выразительности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5" grpId="0" animBg="1"/>
      <p:bldP spid="3892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0" name="AutoShape 10"/>
          <p:cNvSpPr>
            <a:spLocks noChangeArrowheads="1"/>
          </p:cNvSpPr>
          <p:nvPr/>
        </p:nvSpPr>
        <p:spPr bwMode="auto">
          <a:xfrm>
            <a:off x="1752600" y="609600"/>
            <a:ext cx="6705600" cy="5867400"/>
          </a:xfrm>
          <a:prstGeom prst="vertic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25200" b="0" u="none"/>
          </a:p>
        </p:txBody>
      </p:sp>
      <p:sp>
        <p:nvSpPr>
          <p:cNvPr id="40972" name="WordArt 12"/>
          <p:cNvSpPr>
            <a:spLocks noChangeArrowheads="1" noChangeShapeType="1" noTextEdit="1"/>
          </p:cNvSpPr>
          <p:nvPr/>
        </p:nvSpPr>
        <p:spPr bwMode="auto">
          <a:xfrm>
            <a:off x="2819400" y="2133600"/>
            <a:ext cx="4019550" cy="27860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4000" i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Словарик</a:t>
            </a:r>
          </a:p>
          <a:p>
            <a:pPr algn="ctr"/>
            <a:r>
              <a:rPr lang="ru-RU" sz="4000" i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                антонимов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0" grpId="0" animBg="1" autoUpdateAnimBg="0"/>
      <p:bldP spid="4097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724</TotalTime>
  <Words>271</Words>
  <Application>Microsoft Office PowerPoint</Application>
  <PresentationFormat>Экран (4:3)</PresentationFormat>
  <Paragraphs>86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MCIO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>Антонимы.</dc:subject>
  <dc:creator>Шецко Л.Г.</dc:creator>
  <cp:lastModifiedBy>User</cp:lastModifiedBy>
  <cp:revision>101</cp:revision>
  <dcterms:created xsi:type="dcterms:W3CDTF">2002-07-11T12:31:19Z</dcterms:created>
  <dcterms:modified xsi:type="dcterms:W3CDTF">2017-05-12T21:24:21Z</dcterms:modified>
</cp:coreProperties>
</file>