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0548" y="5517232"/>
            <a:ext cx="6400800" cy="1057672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Русская народная сказка</a:t>
            </a: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«Машенька и медведь»</a:t>
            </a:r>
            <a:endParaRPr lang="ru-RU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s002.radikal.ru/i199/1304/bf/2474694f8d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30" y="260648"/>
            <a:ext cx="9080437" cy="5072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ввэвэвэвэ\Desktop\для размещения\05labrnb91356103183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08"/>
          <a:stretch/>
        </p:blipFill>
        <p:spPr bwMode="auto">
          <a:xfrm>
            <a:off x="13890" y="476672"/>
            <a:ext cx="9130110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C:\Users\PahomovaNP.GSSN\Desktop\1313092990_p_001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253863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C:\Users\PahomovaNP.GSSN\Desktop\maxres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85916" y="0"/>
            <a:ext cx="11557038" cy="6500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C:\Users\PahomovaNP.GSSN\Desktop\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-259729"/>
            <a:ext cx="5572164" cy="71177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C:\Users\PahomovaNP.GSSN\Desktop\5264178983c1d8291d01b71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7" y="785794"/>
            <a:ext cx="9109083" cy="5214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</Words>
  <Application>Microsoft Office PowerPoint</Application>
  <PresentationFormat>Экран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 Петровна Пахомова</dc:creator>
  <cp:lastModifiedBy>наталья пахомова</cp:lastModifiedBy>
  <cp:revision>3</cp:revision>
  <dcterms:created xsi:type="dcterms:W3CDTF">2016-10-06T14:33:54Z</dcterms:created>
  <dcterms:modified xsi:type="dcterms:W3CDTF">2018-02-13T13:04:11Z</dcterms:modified>
</cp:coreProperties>
</file>