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ввэвэвэвэ\Desktop\Tri-porosenka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0"/>
            <a:ext cx="7800271" cy="6905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457964" y="5373216"/>
            <a:ext cx="46835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ТРИ поросёнка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3588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аввэвэвэвэ\Desktop\Tri-porosenka-1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-14528"/>
            <a:ext cx="7920880" cy="687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5773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Users\аввэвэвэвэ\Desktop\Tri-porosenka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794"/>
            <a:ext cx="6912768" cy="6831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456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Users\аввэвэвэвэ\Desktop\Tri-porosenka-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594"/>
            <a:ext cx="7272808" cy="6823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8231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C:\Users\аввэвэвэвэ\Desktop\Tri-porosenka-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886"/>
            <a:ext cx="7632848" cy="6847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1319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C:\Users\аввэвэвэвэ\Desktop\Tri-porosenka-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0"/>
            <a:ext cx="7920880" cy="689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4815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C:\Users\аввэвэвэвэ\Desktop\Tri-porosenka-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-1"/>
            <a:ext cx="7704856" cy="684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3024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C:\Users\аввэвэвэвэ\Desktop\Tri-porosenka-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558"/>
            <a:ext cx="7920880" cy="6849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7104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7410" name="Picture 2" descr="C:\Users\аввэвэвэвэ\Desktop\Tri-porosenka-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0"/>
            <a:ext cx="7776864" cy="6930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36228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C:\Users\аввэвэвэвэ\Desktop\Tri-porosenka-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0"/>
            <a:ext cx="8136904" cy="694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50682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C:\Users\аввэвэвэвэ\Desktop\Tri-porosenka-2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856"/>
            <a:ext cx="7848872" cy="6856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0355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аввэвэвэвэ\Desktop\Tri-porosenka-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-15789"/>
            <a:ext cx="7200800" cy="690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02534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C:\Users\аввэвэвэвэ\Desktop\Tri-porosenka-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06"/>
            <a:ext cx="7848872" cy="692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53157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C:\Users\аввэвэвэвэ\Desktop\Tri-porosenka-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0"/>
            <a:ext cx="7992888" cy="6935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6466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C:\Users\аввэвэвэвэ\Desktop\Tri-porosenka-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400"/>
            <a:ext cx="7704856" cy="688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94682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C:\Users\аввэвэвэвэ\Desktop\Tri-porosenka-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0"/>
            <a:ext cx="7776864" cy="6861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97801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C:\Users\аввэвэвэвэ\Desktop\Tri-porosenka-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1967"/>
            <a:ext cx="7632848" cy="686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04974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 descr="C:\Users\аввэвэвэвэ\Desktop\Tri-porosenka-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7412"/>
            <a:ext cx="7416824" cy="6849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81117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6626" name="Picture 2" descr="C:\Users\аввэвэвэвэ\Desktop\Tri-porosenka-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1278"/>
            <a:ext cx="5544616" cy="6914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45188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0" name="Picture 2" descr="C:\Users\аввэвэвэвэ\Desktop\Tri-porosenka-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8579550" cy="6838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0858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аввэвэвэвэ\Desktop\Tri-porosenka-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8604448" cy="6883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980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аввэвэвэвэ\Desktop\Tri-porosenka-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0"/>
            <a:ext cx="81005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532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аввэвэвэвэ\Desktop\Tri-porosenka-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075"/>
            <a:ext cx="7632848" cy="6892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1034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аввэвэвэвэ\Desktop\Tri-porosenka-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0"/>
            <a:ext cx="8352928" cy="6903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1711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аввэвэвэвэ\Desktop\Tri-porosenka-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0"/>
            <a:ext cx="7632848" cy="6889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393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аввэвэвэвэ\Desktop\Tri-porosenka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0"/>
            <a:ext cx="7704856" cy="686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8206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аввэвэвэвэ\Desktop\Tri-porosenka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-42688"/>
            <a:ext cx="7848872" cy="692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9065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</Words>
  <Application>Microsoft Office PowerPoint</Application>
  <PresentationFormat>Экран (4:3)</PresentationFormat>
  <Paragraphs>1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пахомова</dc:creator>
  <cp:lastModifiedBy>наталья пахомова</cp:lastModifiedBy>
  <cp:revision>3</cp:revision>
  <dcterms:created xsi:type="dcterms:W3CDTF">2016-10-20T00:15:02Z</dcterms:created>
  <dcterms:modified xsi:type="dcterms:W3CDTF">2016-10-20T00:26:13Z</dcterms:modified>
</cp:coreProperties>
</file>