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ТА ШКОЛА\к урокам\1 кл\12.10\ОГ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56" y="968354"/>
            <a:ext cx="9151956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1758" y="202022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избушка</a:t>
            </a:r>
            <a:endParaRPr lang="ru-RU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29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к урокам\12.10\ОГ\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71955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90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к урокам\12.10\ОГ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5688632" cy="683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59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к урокам\12.10\ОГ\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2" y="0"/>
            <a:ext cx="9149922" cy="660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16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 урокам\12.10\ОГ\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1987"/>
            <a:ext cx="73364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15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E:\к урокам\12.10\ОГ\242428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53829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098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пахомова</dc:creator>
  <cp:lastModifiedBy>наталья пахомова</cp:lastModifiedBy>
  <cp:revision>4</cp:revision>
  <dcterms:created xsi:type="dcterms:W3CDTF">2016-10-12T00:49:33Z</dcterms:created>
  <dcterms:modified xsi:type="dcterms:W3CDTF">2018-02-11T05:47:07Z</dcterms:modified>
</cp:coreProperties>
</file>