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85" r:id="rId2"/>
    <p:sldId id="264" r:id="rId3"/>
    <p:sldId id="265" r:id="rId4"/>
    <p:sldId id="266" r:id="rId5"/>
    <p:sldId id="269" r:id="rId6"/>
    <p:sldId id="267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6" r:id="rId15"/>
    <p:sldId id="279" r:id="rId16"/>
    <p:sldId id="278" r:id="rId17"/>
    <p:sldId id="280" r:id="rId18"/>
    <p:sldId id="281" r:id="rId19"/>
    <p:sldId id="283" r:id="rId20"/>
    <p:sldId id="282" r:id="rId21"/>
    <p:sldId id="284" r:id="rId22"/>
    <p:sldId id="286" r:id="rId23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8C00E-2ED7-4C19-BB18-8E936F2FF2D7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62E43-D825-47F3-82D2-6FBD5B991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4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53A13-8B18-48A7-A3F8-4C03D1D092FB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4766E-FC27-438A-BA4C-4486CDC8D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3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11E9-8F71-46B0-9B4A-FFAE46A008C8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72B-B2EB-42D4-825B-6FB37D452BA5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7BD6-7A8B-4AED-9836-2A146C5D7414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5994-C4F4-4F29-9ED5-00208AFB774F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B80A-BE93-4660-B17E-6504CECC903F}" type="datetime1">
              <a:rPr lang="ru-RU" smtClean="0"/>
              <a:t>21.05.2015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586B-C1C0-4A2B-A8E6-FC5819AD7748}" type="datetime1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8C16-6384-46E5-BDF2-D277B09C40EA}" type="datetime1">
              <a:rPr lang="ru-RU" smtClean="0"/>
              <a:t>21.05.2015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E830-0C08-4639-B352-96855297CF49}" type="datetime1">
              <a:rPr lang="ru-RU" smtClean="0"/>
              <a:t>21.05.2015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47A-40E4-4B26-88FE-E0587782BBF4}" type="datetime1">
              <a:rPr lang="ru-RU" smtClean="0"/>
              <a:t>21.05.2015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75F1-13F2-4D4E-91CD-810DE471BB7E}" type="datetime1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351B-C1BD-4392-BFA3-5F6EC0B035B0}" type="datetime1">
              <a:rPr lang="ru-RU" smtClean="0"/>
              <a:t>21.05.2015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978990-256B-497D-901F-419C29B18294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br>
              <a:rPr lang="ru-RU" dirty="0" smtClean="0"/>
            </a:br>
            <a:r>
              <a:rPr lang="ru-RU" dirty="0" smtClean="0"/>
              <a:t>«Автомобили»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3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37485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01949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6630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6514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63003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наиболее важных элементов колеса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497324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4529240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9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/>
      <p:bldP spid="237" grpId="0"/>
      <p:bldP spid="2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23145" y="16692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76085" y="166513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591433" y="167024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5592" y="166618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Тип кузова автомобиля.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Скругленный прямоугольник 261"/>
          <p:cNvSpPr/>
          <p:nvPr/>
        </p:nvSpPr>
        <p:spPr>
          <a:xfrm>
            <a:off x="4541593" y="16791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5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/>
      <p:bldP spid="260" grpId="0"/>
      <p:bldP spid="2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23145" y="16955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67024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03327" y="167024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6791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6791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Крепёжная деталь.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Скругленный прямоугольник 270"/>
          <p:cNvSpPr/>
          <p:nvPr/>
        </p:nvSpPr>
        <p:spPr>
          <a:xfrm>
            <a:off x="4554684" y="165712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0"/>
      <p:bldP spid="266" grpId="0"/>
      <p:bldP spid="267" grpId="0"/>
      <p:bldP spid="268" grpId="0"/>
      <p:bldP spid="269" grpId="0"/>
      <p:bldP spid="2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23145" y="17045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02307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591433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62002" y="166806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718807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силовой элемент кузова автомобиля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5" name="Скругленный прямоугольник 274"/>
          <p:cNvSpPr/>
          <p:nvPr/>
        </p:nvSpPr>
        <p:spPr>
          <a:xfrm>
            <a:off x="4541593" y="165597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9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/>
      <p:bldP spid="273" grpId="0"/>
      <p:bldP spid="274" grpId="0"/>
      <p:bldP spid="276" grpId="0"/>
      <p:bldP spid="277" grpId="0"/>
      <p:bldP spid="278" grpId="0"/>
      <p:bldP spid="2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08430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89423" y="168207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31379" y="167024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46641" y="16650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1418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Деталь кузова автомобиля.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8" name="Скругленный прямоугольник 287"/>
          <p:cNvSpPr/>
          <p:nvPr/>
        </p:nvSpPr>
        <p:spPr>
          <a:xfrm>
            <a:off x="4577219" y="16418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0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/>
      <p:bldP spid="281" grpId="0"/>
      <p:bldP spid="282" grpId="0"/>
      <p:bldP spid="283" grpId="0"/>
      <p:bldP spid="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35116" y="16955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74704" y="16692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0644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73877" y="16692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719193" y="1681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97480" y="5531416"/>
            <a:ext cx="6711540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Кто управляет болидом «Формулы – 1».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Скругленный прямоугольник 287"/>
          <p:cNvSpPr/>
          <p:nvPr/>
        </p:nvSpPr>
        <p:spPr>
          <a:xfrm>
            <a:off x="4570363" y="16519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2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/>
      <p:bldP spid="286" grpId="0"/>
      <p:bldP spid="287" grpId="0"/>
      <p:bldP spid="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45268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74704" y="166513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46613" y="168213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47725" y="16662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77654" y="16662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97480" y="5531416"/>
            <a:ext cx="6711540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Марка немецкого автомобиля.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1723359" y="920136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663928" y="1631090"/>
            <a:ext cx="3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715" y="1847376"/>
            <a:ext cx="31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3928" y="2488678"/>
            <a:ext cx="3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89" name="Скругленный прямоугольник 288"/>
          <p:cNvSpPr/>
          <p:nvPr/>
        </p:nvSpPr>
        <p:spPr>
          <a:xfrm>
            <a:off x="4554765" y="168000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87843" y="2202926"/>
            <a:ext cx="37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2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  <p:bldP spid="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311859" y="339969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46128" y="16692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240289" y="36726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02307" y="168207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45662" y="16536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6536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954669" y="368544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597479" y="36726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719193" y="16536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97480" y="5531416"/>
            <a:ext cx="6711540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.Деталь системы зажигания автомобиля 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1723359" y="920136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663928" y="1631090"/>
            <a:ext cx="3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715" y="1847376"/>
            <a:ext cx="31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3928" y="2488678"/>
            <a:ext cx="3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89" name="Прямоугольник 288"/>
          <p:cNvSpPr/>
          <p:nvPr/>
        </p:nvSpPr>
        <p:spPr>
          <a:xfrm>
            <a:off x="588835" y="249922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16</a:t>
            </a:r>
            <a:endParaRPr lang="ru-RU" sz="1100" dirty="0"/>
          </a:p>
        </p:txBody>
      </p:sp>
      <p:sp>
        <p:nvSpPr>
          <p:cNvPr id="290" name="TextBox 289"/>
          <p:cNvSpPr txBox="1"/>
          <p:nvPr/>
        </p:nvSpPr>
        <p:spPr>
          <a:xfrm>
            <a:off x="959217" y="2508604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1" name="TextBox 290"/>
          <p:cNvSpPr txBox="1"/>
          <p:nvPr/>
        </p:nvSpPr>
        <p:spPr>
          <a:xfrm>
            <a:off x="1311859" y="2488678"/>
            <a:ext cx="40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2" name="TextBox 291"/>
          <p:cNvSpPr txBox="1"/>
          <p:nvPr/>
        </p:nvSpPr>
        <p:spPr>
          <a:xfrm>
            <a:off x="2071905" y="2494658"/>
            <a:ext cx="3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293" name="TextBox 292"/>
          <p:cNvSpPr txBox="1"/>
          <p:nvPr/>
        </p:nvSpPr>
        <p:spPr>
          <a:xfrm>
            <a:off x="2387977" y="2508604"/>
            <a:ext cx="34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4" name="Скругленный прямоугольник 293"/>
          <p:cNvSpPr/>
          <p:nvPr/>
        </p:nvSpPr>
        <p:spPr>
          <a:xfrm>
            <a:off x="4546791" y="16563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/>
      <p:bldP spid="291" grpId="0"/>
      <p:bldP spid="292" grpId="0"/>
      <p:bldP spid="2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58639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87856" y="166763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31379" y="16791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61268" y="16674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6795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97480" y="5531416"/>
            <a:ext cx="6711540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Модель «Опеля» (цветок).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3" name="Управляющая кнопка: домой 192">
            <a:hlinkClick r:id="rId3" action="ppaction://hlinksldjump" highlightClick="1"/>
          </p:cNvPr>
          <p:cNvSpPr/>
          <p:nvPr/>
        </p:nvSpPr>
        <p:spPr>
          <a:xfrm>
            <a:off x="8538211" y="6334647"/>
            <a:ext cx="443348" cy="431618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1723359" y="920136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663928" y="1631090"/>
            <a:ext cx="3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715" y="1847376"/>
            <a:ext cx="31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3928" y="2488678"/>
            <a:ext cx="3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89" name="Прямоугольник 288"/>
          <p:cNvSpPr/>
          <p:nvPr/>
        </p:nvSpPr>
        <p:spPr>
          <a:xfrm>
            <a:off x="588835" y="249922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16</a:t>
            </a:r>
            <a:endParaRPr lang="ru-RU" sz="1100" dirty="0"/>
          </a:p>
        </p:txBody>
      </p:sp>
      <p:sp>
        <p:nvSpPr>
          <p:cNvPr id="290" name="TextBox 289"/>
          <p:cNvSpPr txBox="1"/>
          <p:nvPr/>
        </p:nvSpPr>
        <p:spPr>
          <a:xfrm>
            <a:off x="959217" y="2508604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1" name="TextBox 290"/>
          <p:cNvSpPr txBox="1"/>
          <p:nvPr/>
        </p:nvSpPr>
        <p:spPr>
          <a:xfrm>
            <a:off x="1311859" y="2488678"/>
            <a:ext cx="40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2" name="TextBox 291"/>
          <p:cNvSpPr txBox="1"/>
          <p:nvPr/>
        </p:nvSpPr>
        <p:spPr>
          <a:xfrm>
            <a:off x="2071905" y="2494658"/>
            <a:ext cx="3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293" name="TextBox 292"/>
          <p:cNvSpPr txBox="1"/>
          <p:nvPr/>
        </p:nvSpPr>
        <p:spPr>
          <a:xfrm>
            <a:off x="2387977" y="2508604"/>
            <a:ext cx="34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1" name="Прямоугольник 250"/>
          <p:cNvSpPr/>
          <p:nvPr/>
        </p:nvSpPr>
        <p:spPr>
          <a:xfrm>
            <a:off x="2401791" y="2124438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17</a:t>
            </a:r>
            <a:endParaRPr lang="ru-RU" sz="1100" dirty="0"/>
          </a:p>
        </p:txBody>
      </p:sp>
      <p:sp>
        <p:nvSpPr>
          <p:cNvPr id="257" name="TextBox 256"/>
          <p:cNvSpPr txBox="1"/>
          <p:nvPr/>
        </p:nvSpPr>
        <p:spPr>
          <a:xfrm>
            <a:off x="2387977" y="2756197"/>
            <a:ext cx="37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4" name="TextBox 293"/>
          <p:cNvSpPr txBox="1"/>
          <p:nvPr/>
        </p:nvSpPr>
        <p:spPr>
          <a:xfrm>
            <a:off x="2417140" y="3082354"/>
            <a:ext cx="32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95" name="TextBox 294"/>
          <p:cNvSpPr txBox="1"/>
          <p:nvPr/>
        </p:nvSpPr>
        <p:spPr>
          <a:xfrm>
            <a:off x="2420581" y="3351914"/>
            <a:ext cx="31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96" name="TextBox 295"/>
          <p:cNvSpPr txBox="1"/>
          <p:nvPr/>
        </p:nvSpPr>
        <p:spPr>
          <a:xfrm>
            <a:off x="2401791" y="3649721"/>
            <a:ext cx="33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7" name="Скругленный прямоугольник 296"/>
          <p:cNvSpPr/>
          <p:nvPr/>
        </p:nvSpPr>
        <p:spPr>
          <a:xfrm>
            <a:off x="4541593" y="16693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5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/>
      <p:bldP spid="294" grpId="0"/>
      <p:bldP spid="295" grpId="0"/>
      <p:bldP spid="2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23145" y="16819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02307" y="16819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03327" y="16819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73877" y="16519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278913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702314" y="16920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0945" y="5531416"/>
            <a:ext cx="7018075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Здание для стоянки и ремонта автомобиля.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1723359" y="920136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663928" y="1631090"/>
            <a:ext cx="3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715" y="1847376"/>
            <a:ext cx="31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3928" y="2488678"/>
            <a:ext cx="3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89" name="Прямоугольник 288"/>
          <p:cNvSpPr/>
          <p:nvPr/>
        </p:nvSpPr>
        <p:spPr>
          <a:xfrm>
            <a:off x="588835" y="249922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16</a:t>
            </a:r>
            <a:endParaRPr lang="ru-RU" sz="1100" dirty="0"/>
          </a:p>
        </p:txBody>
      </p:sp>
      <p:sp>
        <p:nvSpPr>
          <p:cNvPr id="290" name="TextBox 289"/>
          <p:cNvSpPr txBox="1"/>
          <p:nvPr/>
        </p:nvSpPr>
        <p:spPr>
          <a:xfrm>
            <a:off x="959217" y="2508604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1" name="TextBox 290"/>
          <p:cNvSpPr txBox="1"/>
          <p:nvPr/>
        </p:nvSpPr>
        <p:spPr>
          <a:xfrm>
            <a:off x="1311859" y="2488678"/>
            <a:ext cx="40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2" name="TextBox 291"/>
          <p:cNvSpPr txBox="1"/>
          <p:nvPr/>
        </p:nvSpPr>
        <p:spPr>
          <a:xfrm>
            <a:off x="2071905" y="2494658"/>
            <a:ext cx="3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293" name="TextBox 292"/>
          <p:cNvSpPr txBox="1"/>
          <p:nvPr/>
        </p:nvSpPr>
        <p:spPr>
          <a:xfrm>
            <a:off x="2387977" y="2508604"/>
            <a:ext cx="34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1" name="Прямоугольник 250"/>
          <p:cNvSpPr/>
          <p:nvPr/>
        </p:nvSpPr>
        <p:spPr>
          <a:xfrm>
            <a:off x="2401791" y="2124438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17</a:t>
            </a:r>
            <a:endParaRPr lang="ru-RU" sz="1100" dirty="0"/>
          </a:p>
        </p:txBody>
      </p:sp>
      <p:sp>
        <p:nvSpPr>
          <p:cNvPr id="257" name="TextBox 256"/>
          <p:cNvSpPr txBox="1"/>
          <p:nvPr/>
        </p:nvSpPr>
        <p:spPr>
          <a:xfrm>
            <a:off x="2387977" y="2756197"/>
            <a:ext cx="37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4" name="TextBox 293"/>
          <p:cNvSpPr txBox="1"/>
          <p:nvPr/>
        </p:nvSpPr>
        <p:spPr>
          <a:xfrm>
            <a:off x="2417140" y="3082354"/>
            <a:ext cx="32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95" name="TextBox 294"/>
          <p:cNvSpPr txBox="1"/>
          <p:nvPr/>
        </p:nvSpPr>
        <p:spPr>
          <a:xfrm>
            <a:off x="2420581" y="3351914"/>
            <a:ext cx="31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96" name="TextBox 295"/>
          <p:cNvSpPr txBox="1"/>
          <p:nvPr/>
        </p:nvSpPr>
        <p:spPr>
          <a:xfrm>
            <a:off x="2401791" y="3649721"/>
            <a:ext cx="33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940629" y="363926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18</a:t>
            </a:r>
            <a:endParaRPr lang="ru-RU" sz="1100" dirty="0"/>
          </a:p>
        </p:txBody>
      </p:sp>
      <p:sp>
        <p:nvSpPr>
          <p:cNvPr id="298" name="TextBox 297"/>
          <p:cNvSpPr txBox="1"/>
          <p:nvPr/>
        </p:nvSpPr>
        <p:spPr>
          <a:xfrm>
            <a:off x="1311859" y="3630137"/>
            <a:ext cx="3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99" name="TextBox 298"/>
          <p:cNvSpPr txBox="1"/>
          <p:nvPr/>
        </p:nvSpPr>
        <p:spPr>
          <a:xfrm>
            <a:off x="1673597" y="3639263"/>
            <a:ext cx="31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0" name="TextBox 299"/>
          <p:cNvSpPr txBox="1"/>
          <p:nvPr/>
        </p:nvSpPr>
        <p:spPr>
          <a:xfrm>
            <a:off x="2045033" y="3670807"/>
            <a:ext cx="34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01" name="TextBox 300"/>
          <p:cNvSpPr txBox="1"/>
          <p:nvPr/>
        </p:nvSpPr>
        <p:spPr>
          <a:xfrm>
            <a:off x="2789132" y="363926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02" name="Скругленный прямоугольник 301"/>
          <p:cNvSpPr/>
          <p:nvPr/>
        </p:nvSpPr>
        <p:spPr>
          <a:xfrm>
            <a:off x="4558529" y="167288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9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/>
      <p:bldP spid="299" grpId="0"/>
      <p:bldP spid="300" grpId="0"/>
      <p:bldP spid="3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6004813" y="249617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6014467" y="33745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014467" y="36602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5985023" y="19331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5967600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Скругленный прямоугольник 236"/>
          <p:cNvSpPr/>
          <p:nvPr/>
        </p:nvSpPr>
        <p:spPr>
          <a:xfrm>
            <a:off x="6004813" y="223451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1004" y="5388164"/>
            <a:ext cx="5497717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Ульяновский внедорожник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69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1" grpId="0" animBg="1"/>
      <p:bldP spid="182" grpId="0" animBg="1"/>
      <p:bldP spid="183" grpId="0" animBg="1"/>
      <p:bldP spid="184" grpId="0" animBg="1"/>
      <p:bldP spid="177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23145" y="169518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89423" y="17066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59497" y="1682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5592" y="16519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278913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703269" y="16674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0945" y="5531416"/>
            <a:ext cx="7018075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Модель автомобиля «Лада» 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1723359" y="920136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663928" y="1631090"/>
            <a:ext cx="3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715" y="1847376"/>
            <a:ext cx="31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3928" y="2488678"/>
            <a:ext cx="3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89" name="Прямоугольник 288"/>
          <p:cNvSpPr/>
          <p:nvPr/>
        </p:nvSpPr>
        <p:spPr>
          <a:xfrm>
            <a:off x="588835" y="249922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16</a:t>
            </a:r>
            <a:endParaRPr lang="ru-RU" sz="1100" dirty="0"/>
          </a:p>
        </p:txBody>
      </p:sp>
      <p:sp>
        <p:nvSpPr>
          <p:cNvPr id="290" name="TextBox 289"/>
          <p:cNvSpPr txBox="1"/>
          <p:nvPr/>
        </p:nvSpPr>
        <p:spPr>
          <a:xfrm>
            <a:off x="959217" y="2508604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1" name="TextBox 290"/>
          <p:cNvSpPr txBox="1"/>
          <p:nvPr/>
        </p:nvSpPr>
        <p:spPr>
          <a:xfrm>
            <a:off x="1311859" y="2488678"/>
            <a:ext cx="40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2" name="TextBox 291"/>
          <p:cNvSpPr txBox="1"/>
          <p:nvPr/>
        </p:nvSpPr>
        <p:spPr>
          <a:xfrm>
            <a:off x="2071905" y="2494658"/>
            <a:ext cx="3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293" name="TextBox 292"/>
          <p:cNvSpPr txBox="1"/>
          <p:nvPr/>
        </p:nvSpPr>
        <p:spPr>
          <a:xfrm>
            <a:off x="2387977" y="2508604"/>
            <a:ext cx="34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1" name="Прямоугольник 250"/>
          <p:cNvSpPr/>
          <p:nvPr/>
        </p:nvSpPr>
        <p:spPr>
          <a:xfrm>
            <a:off x="2401791" y="2124438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17</a:t>
            </a:r>
            <a:endParaRPr lang="ru-RU" sz="1100" dirty="0"/>
          </a:p>
        </p:txBody>
      </p:sp>
      <p:sp>
        <p:nvSpPr>
          <p:cNvPr id="257" name="TextBox 256"/>
          <p:cNvSpPr txBox="1"/>
          <p:nvPr/>
        </p:nvSpPr>
        <p:spPr>
          <a:xfrm>
            <a:off x="2387977" y="2756197"/>
            <a:ext cx="37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4" name="TextBox 293"/>
          <p:cNvSpPr txBox="1"/>
          <p:nvPr/>
        </p:nvSpPr>
        <p:spPr>
          <a:xfrm>
            <a:off x="2417140" y="3082354"/>
            <a:ext cx="32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95" name="TextBox 294"/>
          <p:cNvSpPr txBox="1"/>
          <p:nvPr/>
        </p:nvSpPr>
        <p:spPr>
          <a:xfrm>
            <a:off x="2420581" y="3351914"/>
            <a:ext cx="31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96" name="TextBox 295"/>
          <p:cNvSpPr txBox="1"/>
          <p:nvPr/>
        </p:nvSpPr>
        <p:spPr>
          <a:xfrm>
            <a:off x="2401791" y="3649721"/>
            <a:ext cx="33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940629" y="363926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18</a:t>
            </a:r>
            <a:endParaRPr lang="ru-RU" sz="1100" dirty="0"/>
          </a:p>
        </p:txBody>
      </p:sp>
      <p:sp>
        <p:nvSpPr>
          <p:cNvPr id="298" name="TextBox 297"/>
          <p:cNvSpPr txBox="1"/>
          <p:nvPr/>
        </p:nvSpPr>
        <p:spPr>
          <a:xfrm>
            <a:off x="1311859" y="3630137"/>
            <a:ext cx="3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99" name="TextBox 298"/>
          <p:cNvSpPr txBox="1"/>
          <p:nvPr/>
        </p:nvSpPr>
        <p:spPr>
          <a:xfrm>
            <a:off x="1673597" y="3639263"/>
            <a:ext cx="31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0" name="TextBox 299"/>
          <p:cNvSpPr txBox="1"/>
          <p:nvPr/>
        </p:nvSpPr>
        <p:spPr>
          <a:xfrm>
            <a:off x="2045033" y="3670807"/>
            <a:ext cx="34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01" name="TextBox 300"/>
          <p:cNvSpPr txBox="1"/>
          <p:nvPr/>
        </p:nvSpPr>
        <p:spPr>
          <a:xfrm>
            <a:off x="2789132" y="363926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02" name="TextBox 301"/>
          <p:cNvSpPr txBox="1"/>
          <p:nvPr/>
        </p:nvSpPr>
        <p:spPr>
          <a:xfrm>
            <a:off x="1336131" y="3930976"/>
            <a:ext cx="2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303" name="TextBox 302"/>
          <p:cNvSpPr txBox="1"/>
          <p:nvPr/>
        </p:nvSpPr>
        <p:spPr>
          <a:xfrm>
            <a:off x="1289175" y="4225362"/>
            <a:ext cx="33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  <a:endParaRPr lang="ru-RU" dirty="0"/>
          </a:p>
        </p:txBody>
      </p:sp>
      <p:sp>
        <p:nvSpPr>
          <p:cNvPr id="304" name="TextBox 303"/>
          <p:cNvSpPr txBox="1"/>
          <p:nvPr/>
        </p:nvSpPr>
        <p:spPr>
          <a:xfrm>
            <a:off x="1336131" y="4511114"/>
            <a:ext cx="2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  <a:endParaRPr lang="ru-RU" dirty="0"/>
          </a:p>
        </p:txBody>
      </p:sp>
      <p:sp>
        <p:nvSpPr>
          <p:cNvPr id="306" name="TextBox 305"/>
          <p:cNvSpPr txBox="1"/>
          <p:nvPr/>
        </p:nvSpPr>
        <p:spPr>
          <a:xfrm>
            <a:off x="1349141" y="4792404"/>
            <a:ext cx="2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07" name="TextBox 306"/>
          <p:cNvSpPr txBox="1"/>
          <p:nvPr/>
        </p:nvSpPr>
        <p:spPr>
          <a:xfrm>
            <a:off x="1304190" y="5056620"/>
            <a:ext cx="36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8" name="Скругленный прямоугольник 307"/>
          <p:cNvSpPr/>
          <p:nvPr/>
        </p:nvSpPr>
        <p:spPr>
          <a:xfrm>
            <a:off x="4541593" y="165712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Прямоугольник 308"/>
          <p:cNvSpPr/>
          <p:nvPr/>
        </p:nvSpPr>
        <p:spPr>
          <a:xfrm>
            <a:off x="1285889" y="3293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19</a:t>
            </a:r>
            <a:endParaRPr lang="ru-RU" sz="1100" dirty="0"/>
          </a:p>
        </p:txBody>
      </p:sp>
      <p:sp>
        <p:nvSpPr>
          <p:cNvPr id="310" name="Скругленный прямоугольник 309"/>
          <p:cNvSpPr/>
          <p:nvPr/>
        </p:nvSpPr>
        <p:spPr>
          <a:xfrm>
            <a:off x="1679462" y="512057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Скругленный прямоугольник 310"/>
          <p:cNvSpPr/>
          <p:nvPr/>
        </p:nvSpPr>
        <p:spPr>
          <a:xfrm>
            <a:off x="2019628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Скругленный прямоугольник 311"/>
          <p:cNvSpPr/>
          <p:nvPr/>
        </p:nvSpPr>
        <p:spPr>
          <a:xfrm>
            <a:off x="2366763" y="5082618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1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03" grpId="0"/>
      <p:bldP spid="304" grpId="0"/>
      <p:bldP spid="306" grpId="0"/>
      <p:bldP spid="3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23145" y="169518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endParaRPr lang="ru-RU" dirty="0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89423" y="17066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59497" y="1682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5592" y="16519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278913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703269" y="16674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34533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20581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3583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714715" y="13585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401" y="5531416"/>
            <a:ext cx="7317280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Немецкий конструктор Август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Хорьх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выборе названия для автозавода использовал это слово – латинский аналог своей фамилии (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horch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по-немецки «слушай»)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5659497" y="483482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3" name="Управляющая кнопка: домой 192">
            <a:hlinkClick r:id="rId3" action="ppaction://hlinksldjump" highlightClick="1"/>
          </p:cNvPr>
          <p:cNvSpPr/>
          <p:nvPr/>
        </p:nvSpPr>
        <p:spPr>
          <a:xfrm>
            <a:off x="8538211" y="6334647"/>
            <a:ext cx="443348" cy="431618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512533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4296782" y="18789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33" name="TextBox 232"/>
          <p:cNvSpPr txBox="1"/>
          <p:nvPr/>
        </p:nvSpPr>
        <p:spPr>
          <a:xfrm>
            <a:off x="4572554" y="175953"/>
            <a:ext cx="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5290433" y="17595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5703812" y="175953"/>
            <a:ext cx="3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5629856" y="325379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5653310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5640440" y="42449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652021" y="3613999"/>
            <a:ext cx="3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629856" y="4238124"/>
            <a:ext cx="3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89401" y="4822828"/>
            <a:ext cx="2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760697" y="3066162"/>
            <a:ext cx="36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746275" y="3351914"/>
            <a:ext cx="2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6779375" y="3601863"/>
            <a:ext cx="27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387977" y="704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758981" y="706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3114725" y="77598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67" name="TextBox 266"/>
          <p:cNvSpPr txBox="1"/>
          <p:nvPr/>
        </p:nvSpPr>
        <p:spPr>
          <a:xfrm>
            <a:off x="3480160" y="735470"/>
            <a:ext cx="357190" cy="37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3850601" y="7354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4296782" y="706624"/>
            <a:ext cx="24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4577219" y="735470"/>
            <a:ext cx="3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3854923" y="38167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837350" y="1047483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3" name="TextBox 272"/>
          <p:cNvSpPr txBox="1"/>
          <p:nvPr/>
        </p:nvSpPr>
        <p:spPr>
          <a:xfrm>
            <a:off x="3837350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385060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3837350" y="1847376"/>
            <a:ext cx="37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54923" y="2202926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837350" y="24946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3854923" y="2802618"/>
            <a:ext cx="3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17140" y="7133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116171" y="175953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3116171" y="461705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6171" y="1067409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4" name="TextBox 283"/>
          <p:cNvSpPr txBox="1"/>
          <p:nvPr/>
        </p:nvSpPr>
        <p:spPr>
          <a:xfrm>
            <a:off x="3116171" y="1335168"/>
            <a:ext cx="35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765686" y="71331"/>
            <a:ext cx="338400" cy="10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1336131" y="1291744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14</a:t>
            </a:r>
            <a:endParaRPr lang="ru-RU" sz="11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687843" y="1335168"/>
            <a:ext cx="35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86" name="TextBox 285"/>
          <p:cNvSpPr txBox="1"/>
          <p:nvPr/>
        </p:nvSpPr>
        <p:spPr>
          <a:xfrm>
            <a:off x="2071905" y="1335168"/>
            <a:ext cx="34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2401791" y="1345338"/>
            <a:ext cx="36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758981" y="13351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1723359" y="920136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663928" y="1631090"/>
            <a:ext cx="3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715" y="1847376"/>
            <a:ext cx="31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3928" y="2488678"/>
            <a:ext cx="3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89" name="Прямоугольник 288"/>
          <p:cNvSpPr/>
          <p:nvPr/>
        </p:nvSpPr>
        <p:spPr>
          <a:xfrm>
            <a:off x="588835" y="2499221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16</a:t>
            </a:r>
            <a:endParaRPr lang="ru-RU" sz="1100" dirty="0"/>
          </a:p>
        </p:txBody>
      </p:sp>
      <p:sp>
        <p:nvSpPr>
          <p:cNvPr id="290" name="TextBox 289"/>
          <p:cNvSpPr txBox="1"/>
          <p:nvPr/>
        </p:nvSpPr>
        <p:spPr>
          <a:xfrm>
            <a:off x="959217" y="2508604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1" name="TextBox 290"/>
          <p:cNvSpPr txBox="1"/>
          <p:nvPr/>
        </p:nvSpPr>
        <p:spPr>
          <a:xfrm>
            <a:off x="1311859" y="2488678"/>
            <a:ext cx="40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2" name="TextBox 291"/>
          <p:cNvSpPr txBox="1"/>
          <p:nvPr/>
        </p:nvSpPr>
        <p:spPr>
          <a:xfrm>
            <a:off x="2071905" y="2494658"/>
            <a:ext cx="3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293" name="TextBox 292"/>
          <p:cNvSpPr txBox="1"/>
          <p:nvPr/>
        </p:nvSpPr>
        <p:spPr>
          <a:xfrm>
            <a:off x="2387977" y="2508604"/>
            <a:ext cx="34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1" name="Прямоугольник 250"/>
          <p:cNvSpPr/>
          <p:nvPr/>
        </p:nvSpPr>
        <p:spPr>
          <a:xfrm>
            <a:off x="2401791" y="2124438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17</a:t>
            </a:r>
            <a:endParaRPr lang="ru-RU" sz="1100" dirty="0"/>
          </a:p>
        </p:txBody>
      </p:sp>
      <p:sp>
        <p:nvSpPr>
          <p:cNvPr id="257" name="TextBox 256"/>
          <p:cNvSpPr txBox="1"/>
          <p:nvPr/>
        </p:nvSpPr>
        <p:spPr>
          <a:xfrm>
            <a:off x="2387977" y="2756197"/>
            <a:ext cx="37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4" name="TextBox 293"/>
          <p:cNvSpPr txBox="1"/>
          <p:nvPr/>
        </p:nvSpPr>
        <p:spPr>
          <a:xfrm>
            <a:off x="2417140" y="3082354"/>
            <a:ext cx="32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95" name="TextBox 294"/>
          <p:cNvSpPr txBox="1"/>
          <p:nvPr/>
        </p:nvSpPr>
        <p:spPr>
          <a:xfrm>
            <a:off x="2420581" y="3351914"/>
            <a:ext cx="31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96" name="TextBox 295"/>
          <p:cNvSpPr txBox="1"/>
          <p:nvPr/>
        </p:nvSpPr>
        <p:spPr>
          <a:xfrm>
            <a:off x="2401791" y="3649721"/>
            <a:ext cx="33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940629" y="363926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18</a:t>
            </a:r>
            <a:endParaRPr lang="ru-RU" sz="1100" dirty="0"/>
          </a:p>
        </p:txBody>
      </p:sp>
      <p:sp>
        <p:nvSpPr>
          <p:cNvPr id="298" name="TextBox 297"/>
          <p:cNvSpPr txBox="1"/>
          <p:nvPr/>
        </p:nvSpPr>
        <p:spPr>
          <a:xfrm>
            <a:off x="1311859" y="3630137"/>
            <a:ext cx="3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99" name="TextBox 298"/>
          <p:cNvSpPr txBox="1"/>
          <p:nvPr/>
        </p:nvSpPr>
        <p:spPr>
          <a:xfrm>
            <a:off x="1673597" y="3639263"/>
            <a:ext cx="31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0" name="TextBox 299"/>
          <p:cNvSpPr txBox="1"/>
          <p:nvPr/>
        </p:nvSpPr>
        <p:spPr>
          <a:xfrm>
            <a:off x="2045033" y="3670807"/>
            <a:ext cx="34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01" name="TextBox 300"/>
          <p:cNvSpPr txBox="1"/>
          <p:nvPr/>
        </p:nvSpPr>
        <p:spPr>
          <a:xfrm>
            <a:off x="2793500" y="36390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02" name="TextBox 301"/>
          <p:cNvSpPr txBox="1"/>
          <p:nvPr/>
        </p:nvSpPr>
        <p:spPr>
          <a:xfrm>
            <a:off x="1336131" y="3930976"/>
            <a:ext cx="2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303" name="TextBox 302"/>
          <p:cNvSpPr txBox="1"/>
          <p:nvPr/>
        </p:nvSpPr>
        <p:spPr>
          <a:xfrm>
            <a:off x="1289175" y="4225362"/>
            <a:ext cx="33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  <a:endParaRPr lang="ru-RU" dirty="0"/>
          </a:p>
        </p:txBody>
      </p:sp>
      <p:sp>
        <p:nvSpPr>
          <p:cNvPr id="304" name="TextBox 303"/>
          <p:cNvSpPr txBox="1"/>
          <p:nvPr/>
        </p:nvSpPr>
        <p:spPr>
          <a:xfrm>
            <a:off x="1336131" y="4511114"/>
            <a:ext cx="2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  <a:endParaRPr lang="ru-RU" dirty="0"/>
          </a:p>
        </p:txBody>
      </p:sp>
      <p:sp>
        <p:nvSpPr>
          <p:cNvPr id="306" name="TextBox 305"/>
          <p:cNvSpPr txBox="1"/>
          <p:nvPr/>
        </p:nvSpPr>
        <p:spPr>
          <a:xfrm>
            <a:off x="1349141" y="4792404"/>
            <a:ext cx="2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07" name="TextBox 306"/>
          <p:cNvSpPr txBox="1"/>
          <p:nvPr/>
        </p:nvSpPr>
        <p:spPr>
          <a:xfrm>
            <a:off x="1289175" y="5082618"/>
            <a:ext cx="36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8" name="Скругленный прямоугольник 307"/>
          <p:cNvSpPr/>
          <p:nvPr/>
        </p:nvSpPr>
        <p:spPr>
          <a:xfrm>
            <a:off x="4541593" y="165712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Прямоугольник 308"/>
          <p:cNvSpPr/>
          <p:nvPr/>
        </p:nvSpPr>
        <p:spPr>
          <a:xfrm>
            <a:off x="1285889" y="3293652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19</a:t>
            </a:r>
            <a:endParaRPr lang="ru-RU" sz="1100" dirty="0"/>
          </a:p>
        </p:txBody>
      </p:sp>
      <p:sp>
        <p:nvSpPr>
          <p:cNvPr id="310" name="Скругленный прямоугольник 309"/>
          <p:cNvSpPr/>
          <p:nvPr/>
        </p:nvSpPr>
        <p:spPr>
          <a:xfrm>
            <a:off x="1679192" y="5098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Скругленный прямоугольник 310"/>
          <p:cNvSpPr/>
          <p:nvPr/>
        </p:nvSpPr>
        <p:spPr>
          <a:xfrm>
            <a:off x="2071905" y="508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" name="Скругленный прямоугольник 311"/>
          <p:cNvSpPr/>
          <p:nvPr/>
        </p:nvSpPr>
        <p:spPr>
          <a:xfrm>
            <a:off x="2443617" y="508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1694109" y="5040828"/>
            <a:ext cx="36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16" name="TextBox 315"/>
          <p:cNvSpPr txBox="1"/>
          <p:nvPr/>
        </p:nvSpPr>
        <p:spPr>
          <a:xfrm>
            <a:off x="2085719" y="5056620"/>
            <a:ext cx="3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17" name="TextBox 316"/>
          <p:cNvSpPr txBox="1"/>
          <p:nvPr/>
        </p:nvSpPr>
        <p:spPr>
          <a:xfrm>
            <a:off x="2443617" y="50826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18" name="Прямоугольник 317"/>
          <p:cNvSpPr/>
          <p:nvPr/>
        </p:nvSpPr>
        <p:spPr>
          <a:xfrm>
            <a:off x="914622" y="5061183"/>
            <a:ext cx="348546" cy="360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972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0"/>
      <p:bldP spid="316" grpId="0"/>
      <p:bldP spid="3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22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78873" y="639726"/>
            <a:ext cx="6913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http://vadim-gershanov.narod.ru/avtomobili.html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8873" y="1166199"/>
            <a:ext cx="5652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https://www.google.ru/webhp?sourceid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872" y="1706571"/>
            <a:ext cx="820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https://ru.wikipedia.org/wiki/%D0%91%D0%BE%D0%BB%D0%BE%D1%82%D0%BE%D1%85%D0%BE%D0%B4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4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311859" y="339969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6004813" y="249617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6014467" y="33745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014467" y="36602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240289" y="36726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954669" y="368544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597479" y="36726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Важнейшая часть автомобиля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6014746" y="1675489"/>
            <a:ext cx="357190" cy="24766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6014746" y="2257909"/>
            <a:ext cx="357190" cy="2529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6024561" y="193520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5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6004813" y="249617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6014467" y="33745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014467" y="36602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3.Японская компания, строящая под Санкт-Петербургом автозавод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86120" y="17045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85286" y="197778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985286" y="223451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8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6004813" y="248867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6014467" y="33745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014467" y="36602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11256" y="5478450"/>
            <a:ext cx="3452187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Автозавод в России.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5524207" y="557244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5123959" y="337996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08920" y="175953"/>
            <a:ext cx="35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880083" y="452620"/>
            <a:ext cx="3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910308" y="719941"/>
            <a:ext cx="31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918895" y="1089273"/>
            <a:ext cx="37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937607" y="1363705"/>
            <a:ext cx="35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864651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59039" y="164728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87289" y="193520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984745" y="220292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311859" y="339969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6004813" y="249617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6014467" y="33745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014467" y="36602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240289" y="36726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954669" y="368544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597479" y="36726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Вторая по величине в Европе автомобилестроительная компания.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5116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987289" y="220292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5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1792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230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Часть покрышки.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0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299077" y="1682070"/>
            <a:ext cx="283420" cy="24150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591433" y="1682070"/>
            <a:ext cx="357190" cy="25313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17716" y="166576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9496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Машина специально предназначенная для преодоления труднодоступных и заболоченных мест.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3" name="Управляющая кнопка: домой 192">
            <a:hlinkClick r:id="rId3" action="ppaction://hlinksldjump" highlightClick="1"/>
          </p:cNvPr>
          <p:cNvSpPr/>
          <p:nvPr/>
        </p:nvSpPr>
        <p:spPr>
          <a:xfrm>
            <a:off x="8538211" y="6334647"/>
            <a:ext cx="443348" cy="431618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4561705" y="16630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7439678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4561705" y="16374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276085" y="1621217"/>
            <a:ext cx="29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5603000" y="1634476"/>
            <a:ext cx="35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317716" y="1634476"/>
            <a:ext cx="37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689496" y="1675489"/>
            <a:ext cx="40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7479335" y="1628113"/>
            <a:ext cx="32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75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/>
      <p:bldP spid="260" grpId="0"/>
      <p:bldP spid="261" grpId="0"/>
      <p:bldP spid="262" grpId="0"/>
      <p:bldP spid="263" grpId="0"/>
      <p:bldP spid="2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Скругленный прямоугольник 198"/>
          <p:cNvSpPr/>
          <p:nvPr/>
        </p:nvSpPr>
        <p:spPr>
          <a:xfrm>
            <a:off x="5282968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5664966" y="4523252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6024561" y="4517506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373877" y="4526537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6746275" y="4522559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122145" y="4520930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38041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737608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289423" y="395237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850601" y="13516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362003" y="279246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0601" y="1065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3850601" y="16374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3850601" y="19231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850601" y="22089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850601" y="24946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1687655" y="223451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323663" y="454232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311859" y="4828451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311859" y="3971195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311859" y="4256947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1311859" y="511420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850601" y="3066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2387977" y="308235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387977" y="2796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38797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387977" y="336810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58981" y="76173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850601" y="2780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6171" y="4944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29043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64762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687843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26073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167359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044601" y="364972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387977" y="365835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4577219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652021" y="4529479"/>
            <a:ext cx="357190" cy="296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6368718" y="4522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83250" y="4527361"/>
            <a:ext cx="357190" cy="3053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674294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7112491" y="453071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975116" y="19329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6023820" y="484581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601446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116171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114725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194540" y="78409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3116171" y="135166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116171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5656267" y="395655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7059504" y="7922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7059504" y="50644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7063181" y="19888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7053253" y="1697305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7059504" y="1077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00421" y="1640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5659497" y="1640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5975116" y="137695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6335592" y="166618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055257" y="138973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348016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3837350" y="7816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95921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31640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27290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63009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106954" y="39471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684677" y="24973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03078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6733630" y="27939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6688937" y="16808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059950" y="163782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240179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75898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116171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1330465" y="164945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4918895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4918895" y="1373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4551730" y="78016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Скругленный прямоугольник 248"/>
          <p:cNvSpPr/>
          <p:nvPr/>
        </p:nvSpPr>
        <p:spPr>
          <a:xfrm>
            <a:off x="4915719" y="78014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925356" y="28026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4918895" y="108809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4915719" y="47260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Скругленный прямоугольник 254"/>
          <p:cNvSpPr/>
          <p:nvPr/>
        </p:nvSpPr>
        <p:spPr>
          <a:xfrm>
            <a:off x="4551730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4915719" y="175953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Скругленный прямоугольник 256"/>
          <p:cNvSpPr/>
          <p:nvPr/>
        </p:nvSpPr>
        <p:spPr>
          <a:xfrm>
            <a:off x="602027" y="25086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Лента лицом вниз 257"/>
          <p:cNvSpPr/>
          <p:nvPr/>
        </p:nvSpPr>
        <p:spPr>
          <a:xfrm>
            <a:off x="7473889" y="5888820"/>
            <a:ext cx="1513699" cy="286504"/>
          </a:xfrm>
          <a:prstGeom prst="ribbon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далее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9358" y="5531416"/>
            <a:ext cx="5779661" cy="1287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Тип комплектации автомобилей ЛАДА ПРИОРА 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6014746" y="454144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014467" y="39460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004813" y="280261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311859" y="3685443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687655" y="1948759"/>
            <a:ext cx="340265" cy="2541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6019928" y="423812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7553" y="4562486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36" y="4473974"/>
            <a:ext cx="493713" cy="48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144" y="4491247"/>
            <a:ext cx="44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479335" y="198881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4798" y="175953"/>
            <a:ext cx="3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0820" y="494410"/>
            <a:ext cx="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63181" y="738356"/>
            <a:ext cx="37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94798" y="1067409"/>
            <a:ext cx="21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63181" y="1335168"/>
            <a:ext cx="3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53253" y="1662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981545" y="3981422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0433" y="3935473"/>
            <a:ext cx="3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64966" y="3935473"/>
            <a:ext cx="31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2456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1" y="3935473"/>
            <a:ext cx="3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60697" y="3930976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33906" y="3930976"/>
            <a:ext cx="38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327743" y="284469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51730" y="2780410"/>
            <a:ext cx="38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4409" y="2780410"/>
            <a:ext cx="3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90433" y="2783076"/>
            <a:ext cx="3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17926" y="27804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975116" y="2780410"/>
            <a:ext cx="3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81751" y="2780410"/>
            <a:ext cx="3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46275" y="2780410"/>
            <a:ext cx="3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75116" y="16596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78402" y="221531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6016687" y="251085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703812" y="613638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5235229" y="360619"/>
            <a:ext cx="347268" cy="34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6418192" y="775989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6749327" y="30887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6749042" y="3399691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749042" y="3670807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975116" y="106591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24561" y="1047483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04813" y="1335168"/>
            <a:ext cx="3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83219" y="1595612"/>
            <a:ext cx="3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975116" y="1935209"/>
            <a:ext cx="36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83219" y="2202926"/>
            <a:ext cx="34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3457" y="2508604"/>
            <a:ext cx="2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46153" y="3088756"/>
            <a:ext cx="32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5973143" y="741879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988569" y="706624"/>
            <a:ext cx="244811" cy="38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633408" y="1404300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6793797" y="2497324"/>
            <a:ext cx="244811" cy="243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237" name="TextBox 236"/>
          <p:cNvSpPr txBox="1"/>
          <p:nvPr/>
        </p:nvSpPr>
        <p:spPr>
          <a:xfrm>
            <a:off x="6760697" y="3078217"/>
            <a:ext cx="34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6746275" y="3351914"/>
            <a:ext cx="37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47" name="TextBox 246"/>
          <p:cNvSpPr txBox="1"/>
          <p:nvPr/>
        </p:nvSpPr>
        <p:spPr>
          <a:xfrm>
            <a:off x="6760697" y="3649721"/>
            <a:ext cx="30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7439263" y="166271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4539360" y="164270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44" grpId="0"/>
      <p:bldP spid="2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4e329e18de146b5c6989bf928d77db879176e0"/>
  <p:tag name="ISPRING_RESOURCE_PATHS_HASH_PRESENTER" val="9260716795303ca303ec871e9698b17c3fba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1921</TotalTime>
  <Words>1558</Words>
  <Application>Microsoft Office PowerPoint</Application>
  <PresentationFormat>Экран (4:3)</PresentationFormat>
  <Paragraphs>1405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Аптека</vt:lpstr>
      <vt:lpstr>Кроссворд «Автомобили»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Andrey</cp:lastModifiedBy>
  <cp:revision>173</cp:revision>
  <dcterms:created xsi:type="dcterms:W3CDTF">2013-01-23T05:00:32Z</dcterms:created>
  <dcterms:modified xsi:type="dcterms:W3CDTF">2015-05-21T17:56:26Z</dcterms:modified>
</cp:coreProperties>
</file>